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63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2B2A"/>
    <a:srgbClr val="012D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94"/>
    <p:restoredTop sz="94649"/>
  </p:normalViewPr>
  <p:slideViewPr>
    <p:cSldViewPr snapToGrid="0" snapToObjects="1">
      <p:cViewPr varScale="1">
        <p:scale>
          <a:sx n="139" d="100"/>
          <a:sy n="139" d="100"/>
        </p:scale>
        <p:origin x="184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42594-6C1D-1743-9F14-037548BD88B9}" type="datetimeFigureOut">
              <a:rPr lang="en-US" smtClean="0"/>
              <a:t>8/8/19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C7614-EB08-B747-A6EB-A4C17E411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00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C7614-EB08-B747-A6EB-A4C17E4115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13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D9BD-4C3F-094A-9B26-5CA1ECE8A97F}" type="datetimeFigureOut">
              <a:rPr lang="en-US" smtClean="0"/>
              <a:t>8/8/19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63ED-2867-424E-BD0B-FBCD61A00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72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D9BD-4C3F-094A-9B26-5CA1ECE8A97F}" type="datetimeFigureOut">
              <a:rPr lang="en-US" smtClean="0"/>
              <a:t>8/8/19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63ED-2867-424E-BD0B-FBCD61A00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62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6"/>
            <a:ext cx="2057400" cy="43878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6"/>
            <a:ext cx="6019800" cy="43878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D9BD-4C3F-094A-9B26-5CA1ECE8A97F}" type="datetimeFigureOut">
              <a:rPr lang="en-US" smtClean="0"/>
              <a:t>8/8/19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63ED-2867-424E-BD0B-FBCD61A00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57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D9BD-4C3F-094A-9B26-5CA1ECE8A97F}" type="datetimeFigureOut">
              <a:rPr lang="en-US" smtClean="0"/>
              <a:t>8/8/19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63ED-2867-424E-BD0B-FBCD61A00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11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D9BD-4C3F-094A-9B26-5CA1ECE8A97F}" type="datetimeFigureOut">
              <a:rPr lang="en-US" smtClean="0"/>
              <a:t>8/8/19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63ED-2867-424E-BD0B-FBCD61A00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200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D9BD-4C3F-094A-9B26-5CA1ECE8A97F}" type="datetimeFigureOut">
              <a:rPr lang="en-US" smtClean="0"/>
              <a:t>8/8/19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63ED-2867-424E-BD0B-FBCD61A00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49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D9BD-4C3F-094A-9B26-5CA1ECE8A97F}" type="datetimeFigureOut">
              <a:rPr lang="en-US" smtClean="0"/>
              <a:t>8/8/19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63ED-2867-424E-BD0B-FBCD61A00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9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D9BD-4C3F-094A-9B26-5CA1ECE8A97F}" type="datetimeFigureOut">
              <a:rPr lang="en-US" smtClean="0"/>
              <a:t>8/8/19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63ED-2867-424E-BD0B-FBCD61A00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093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D9BD-4C3F-094A-9B26-5CA1ECE8A97F}" type="datetimeFigureOut">
              <a:rPr lang="en-US" smtClean="0"/>
              <a:t>8/8/19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63ED-2867-424E-BD0B-FBCD61A00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909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D9BD-4C3F-094A-9B26-5CA1ECE8A97F}" type="datetimeFigureOut">
              <a:rPr lang="en-US" smtClean="0"/>
              <a:t>8/8/19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63ED-2867-424E-BD0B-FBCD61A00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16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D9BD-4C3F-094A-9B26-5CA1ECE8A97F}" type="datetimeFigureOut">
              <a:rPr lang="en-US" smtClean="0"/>
              <a:t>8/8/19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63ED-2867-424E-BD0B-FBCD61A00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2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0D9BD-4C3F-094A-9B26-5CA1ECE8A97F}" type="datetimeFigureOut">
              <a:rPr lang="en-US" smtClean="0"/>
              <a:t>8/8/19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D63ED-2867-424E-BD0B-FBCD61A00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78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18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2" indent="-342892" algn="l" defTabSz="457189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85743" algn="l" defTabSz="457189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457189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457189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12648" y="2502468"/>
            <a:ext cx="69599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INSERT TITLE HERE. THIS CAN EXTEND UP TO THREE LINES MAX. APPROXIMATELY 10-15 WORDS.</a:t>
            </a:r>
            <a:endParaRPr lang="en-US" sz="3000" b="1" dirty="0">
              <a:solidFill>
                <a:srgbClr val="012D50"/>
              </a:solidFill>
              <a:latin typeface="Gibson" charset="0"/>
              <a:ea typeface="Gibson" charset="0"/>
              <a:cs typeface="Gibso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2648" y="4209288"/>
            <a:ext cx="60167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spc="300" dirty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INSERT SUBTITLE/AUTHOR NAMES UP TO A MAX. OF TWO LINES</a:t>
            </a:r>
            <a:endParaRPr lang="en-US" sz="2100" spc="300" dirty="0">
              <a:solidFill>
                <a:srgbClr val="012D50"/>
              </a:solidFill>
              <a:latin typeface="Gibson" charset="0"/>
              <a:ea typeface="Gibson" charset="0"/>
              <a:cs typeface="Gibson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2648" y="5223165"/>
            <a:ext cx="4736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pc="300" dirty="0">
                <a:solidFill>
                  <a:srgbClr val="B12B2A"/>
                </a:solidFill>
                <a:latin typeface="Gibson" charset="0"/>
                <a:ea typeface="Gibson" charset="0"/>
                <a:cs typeface="Gibson" charset="0"/>
              </a:rPr>
              <a:t>MM.DD.YYYY</a:t>
            </a:r>
            <a:endParaRPr lang="en-US" sz="1600" spc="300" dirty="0">
              <a:solidFill>
                <a:srgbClr val="B12B2A"/>
              </a:solidFill>
              <a:latin typeface="Gibson" charset="0"/>
              <a:ea typeface="Gibson" charset="0"/>
              <a:cs typeface="Gibso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477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612648" y="2502468"/>
            <a:ext cx="69599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INSERT TITLE HERE. THIS CAN EXTEND UP TO THREE LINES MAX. APPROXIMATELY 10-15 WORDS.</a:t>
            </a:r>
            <a:endParaRPr lang="en-US" sz="3000" b="1" dirty="0">
              <a:solidFill>
                <a:srgbClr val="012D50"/>
              </a:solidFill>
              <a:latin typeface="Gibson" charset="0"/>
              <a:ea typeface="Gibson" charset="0"/>
              <a:cs typeface="Gibso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2648" y="4209288"/>
            <a:ext cx="60167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spc="300" dirty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INSERT SUBTITLE/AUTHOR NAMES UP TO A MAX. OF TWO LINES</a:t>
            </a:r>
            <a:endParaRPr lang="en-US" sz="2100" spc="300" dirty="0">
              <a:solidFill>
                <a:srgbClr val="012D50"/>
              </a:solidFill>
              <a:latin typeface="Gibson" charset="0"/>
              <a:ea typeface="Gibson" charset="0"/>
              <a:cs typeface="Gibson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2648" y="5223165"/>
            <a:ext cx="4736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pc="300" dirty="0">
                <a:solidFill>
                  <a:srgbClr val="B12B2A"/>
                </a:solidFill>
                <a:latin typeface="Gibson" charset="0"/>
                <a:ea typeface="Gibson" charset="0"/>
                <a:cs typeface="Gibson" charset="0"/>
              </a:rPr>
              <a:t>MM.DD.YYYY</a:t>
            </a:r>
            <a:endParaRPr lang="en-US" sz="1600" spc="300" dirty="0">
              <a:solidFill>
                <a:srgbClr val="B12B2A"/>
              </a:solidFill>
              <a:latin typeface="Gibson" charset="0"/>
              <a:ea typeface="Gibson" charset="0"/>
              <a:cs typeface="Gibso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17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4360" y="578709"/>
            <a:ext cx="4736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TITLE GOES HERE</a:t>
            </a:r>
            <a:endParaRPr lang="en-US" sz="2800" b="1" dirty="0">
              <a:solidFill>
                <a:srgbClr val="012D50"/>
              </a:solidFill>
              <a:latin typeface="Gibson" charset="0"/>
              <a:ea typeface="Gibson" charset="0"/>
              <a:cs typeface="Gibson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4360" y="1268027"/>
            <a:ext cx="47365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Your text goes here. Perhaps a paragraph or a couple of sentences. Have a list? </a:t>
            </a:r>
            <a:br>
              <a:rPr lang="en-US" sz="2000" dirty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</a:br>
            <a:r>
              <a:rPr lang="en-US" sz="2000" dirty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/>
            </a:r>
            <a:br>
              <a:rPr lang="en-US" sz="2000" dirty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</a:br>
            <a:r>
              <a:rPr lang="en-US" sz="2000" dirty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Here’s how it could look:</a:t>
            </a:r>
          </a:p>
          <a:p>
            <a:pPr marL="342892" indent="-342892">
              <a:buFont typeface="Arial" charset="0"/>
              <a:buChar char="•"/>
            </a:pPr>
            <a:r>
              <a:rPr lang="en-US" sz="2000" dirty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Point number one</a:t>
            </a:r>
          </a:p>
          <a:p>
            <a:pPr marL="342892" indent="-342892">
              <a:buFont typeface="Arial" charset="0"/>
              <a:buChar char="•"/>
            </a:pPr>
            <a:r>
              <a:rPr lang="en-US" sz="2000" dirty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The second point here</a:t>
            </a:r>
          </a:p>
          <a:p>
            <a:pPr marL="342892" indent="-342892">
              <a:buFont typeface="Arial" charset="0"/>
              <a:buChar char="•"/>
            </a:pPr>
            <a:r>
              <a:rPr lang="en-US" sz="2000" dirty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Lastly</a:t>
            </a:r>
            <a:r>
              <a:rPr lang="mr-IN" sz="2000" dirty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…</a:t>
            </a:r>
            <a:r>
              <a:rPr lang="en-US" sz="2000" dirty="0">
                <a:solidFill>
                  <a:srgbClr val="012D50"/>
                </a:solidFill>
                <a:latin typeface="Gibson" charset="0"/>
                <a:ea typeface="Gibson" charset="0"/>
                <a:cs typeface="Gibson" charset="0"/>
              </a:rPr>
              <a:t>and voila!</a:t>
            </a:r>
            <a:endParaRPr lang="en-US" sz="2000" dirty="0">
              <a:solidFill>
                <a:srgbClr val="012D50"/>
              </a:solidFill>
              <a:latin typeface="Gibson" charset="0"/>
              <a:ea typeface="Gibson" charset="0"/>
              <a:cs typeface="Gibso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31891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117</TotalTime>
  <Words>80</Words>
  <Application>Microsoft Macintosh PowerPoint</Application>
  <PresentationFormat>On-screen Show (4:3)</PresentationFormat>
  <Paragraphs>12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Gibson</vt:lpstr>
      <vt:lpstr>Arial</vt:lpstr>
      <vt:lpstr>Default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Holly Truax</dc:creator>
  <cp:lastModifiedBy>Holly Truax</cp:lastModifiedBy>
  <cp:revision>31</cp:revision>
  <cp:lastPrinted>2019-07-17T22:43:42Z</cp:lastPrinted>
  <dcterms:created xsi:type="dcterms:W3CDTF">2019-06-19T20:33:36Z</dcterms:created>
  <dcterms:modified xsi:type="dcterms:W3CDTF">2019-08-08T17:01:56Z</dcterms:modified>
</cp:coreProperties>
</file>