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36576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1F20"/>
    <a:srgbClr val="EF41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63"/>
    <p:restoredTop sz="96327"/>
  </p:normalViewPr>
  <p:slideViewPr>
    <p:cSldViewPr snapToGrid="0">
      <p:cViewPr varScale="1">
        <p:scale>
          <a:sx n="23" d="100"/>
          <a:sy n="23" d="100"/>
        </p:scale>
        <p:origin x="432"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0014670-4C82-336B-3B1F-9E34DC14F53B}"/>
              </a:ext>
            </a:extLst>
          </p:cNvPr>
          <p:cNvSpPr txBox="1"/>
          <p:nvPr userDrawn="1"/>
        </p:nvSpPr>
        <p:spPr>
          <a:xfrm>
            <a:off x="3392424" y="15718736"/>
            <a:ext cx="27514296" cy="3046988"/>
          </a:xfrm>
          <a:prstGeom prst="rect">
            <a:avLst/>
          </a:prstGeom>
          <a:noFill/>
        </p:spPr>
        <p:txBody>
          <a:bodyPr wrap="square" rtlCol="0" anchor="b">
            <a:spAutoFit/>
          </a:bodyPr>
          <a:lstStyle/>
          <a:p>
            <a:r>
              <a:rPr lang="en-US" sz="9600" spc="600" dirty="0">
                <a:solidFill>
                  <a:srgbClr val="231F20"/>
                </a:solidFill>
                <a:latin typeface="Gibson" charset="0"/>
                <a:ea typeface="Gibson" charset="0"/>
                <a:cs typeface="Gibson" charset="0"/>
              </a:rPr>
              <a:t>INSERT SUBTITLE/AUTHOR NAMES</a:t>
            </a:r>
            <a:r>
              <a:rPr lang="en-US" sz="9600" spc="600" baseline="30000" dirty="0">
                <a:solidFill>
                  <a:srgbClr val="231F20"/>
                </a:solidFill>
                <a:latin typeface="Gibson" charset="0"/>
                <a:ea typeface="Gibson" charset="0"/>
                <a:cs typeface="Gibson" charset="0"/>
              </a:rPr>
              <a:t>1</a:t>
            </a:r>
            <a:r>
              <a:rPr lang="en-US" sz="9600" spc="600" dirty="0">
                <a:solidFill>
                  <a:srgbClr val="231F20"/>
                </a:solidFill>
                <a:latin typeface="Gibson" charset="0"/>
                <a:ea typeface="Gibson" charset="0"/>
                <a:cs typeface="Gibson" charset="0"/>
              </a:rPr>
              <a:t> UP TO A MAX. OF TWO LINES</a:t>
            </a:r>
          </a:p>
        </p:txBody>
      </p:sp>
    </p:spTree>
    <p:extLst>
      <p:ext uri="{BB962C8B-B14F-4D97-AF65-F5344CB8AC3E}">
        <p14:creationId xmlns:p14="http://schemas.microsoft.com/office/powerpoint/2010/main" val="1482044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514600" y="2134800"/>
            <a:ext cx="31546800" cy="7069669"/>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514600" y="9736667"/>
            <a:ext cx="31546800" cy="23207136"/>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2514600" y="33900542"/>
            <a:ext cx="8229600" cy="1947333"/>
          </a:xfrm>
          <a:prstGeom prst="rect">
            <a:avLst/>
          </a:prstGeom>
        </p:spPr>
        <p:txBody>
          <a:bodyPr/>
          <a:lstStyle/>
          <a:p>
            <a:fld id="{1DAA56CA-7A0D-7C48-81B1-8B3D9411B8E5}" type="datetimeFigureOut">
              <a:rPr lang="en-US" smtClean="0"/>
              <a:t>8/15/22</a:t>
            </a:fld>
            <a:endParaRPr lang="en-US"/>
          </a:p>
        </p:txBody>
      </p:sp>
      <p:sp>
        <p:nvSpPr>
          <p:cNvPr id="5" name="Footer Placeholder 4"/>
          <p:cNvSpPr>
            <a:spLocks noGrp="1"/>
          </p:cNvSpPr>
          <p:nvPr>
            <p:ph type="ftr" sz="quarter" idx="11"/>
          </p:nvPr>
        </p:nvSpPr>
        <p:spPr>
          <a:xfrm>
            <a:off x="12115800" y="33900542"/>
            <a:ext cx="12344400" cy="1947333"/>
          </a:xfrm>
          <a:prstGeom prst="rect">
            <a:avLst/>
          </a:prstGeom>
        </p:spPr>
        <p:txBody>
          <a:bodyPr/>
          <a:lstStyle/>
          <a:p>
            <a:endParaRPr lang="en-US"/>
          </a:p>
        </p:txBody>
      </p:sp>
      <p:sp>
        <p:nvSpPr>
          <p:cNvPr id="6" name="Slide Number Placeholder 5"/>
          <p:cNvSpPr>
            <a:spLocks noGrp="1"/>
          </p:cNvSpPr>
          <p:nvPr>
            <p:ph type="sldNum" sz="quarter" idx="12"/>
          </p:nvPr>
        </p:nvSpPr>
        <p:spPr>
          <a:xfrm>
            <a:off x="25831800" y="33900542"/>
            <a:ext cx="8229600" cy="1947333"/>
          </a:xfrm>
          <a:prstGeom prst="rect">
            <a:avLst/>
          </a:prstGeom>
        </p:spPr>
        <p:txBody>
          <a:bodyPr/>
          <a:lstStyle/>
          <a:p>
            <a:fld id="{55C1B41D-64BA-4444-9895-AFF1197C6B71}" type="slidenum">
              <a:rPr lang="en-US" smtClean="0"/>
              <a:t>‹#›</a:t>
            </a:fld>
            <a:endParaRPr lang="en-US"/>
          </a:p>
        </p:txBody>
      </p:sp>
    </p:spTree>
    <p:extLst>
      <p:ext uri="{BB962C8B-B14F-4D97-AF65-F5344CB8AC3E}">
        <p14:creationId xmlns:p14="http://schemas.microsoft.com/office/powerpoint/2010/main" val="3934949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2" y="1947334"/>
            <a:ext cx="7886700" cy="30996469"/>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14602" y="1947334"/>
            <a:ext cx="23202900" cy="30996469"/>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2514600" y="33900542"/>
            <a:ext cx="8229600" cy="1947333"/>
          </a:xfrm>
          <a:prstGeom prst="rect">
            <a:avLst/>
          </a:prstGeom>
        </p:spPr>
        <p:txBody>
          <a:bodyPr/>
          <a:lstStyle/>
          <a:p>
            <a:fld id="{1DAA56CA-7A0D-7C48-81B1-8B3D9411B8E5}" type="datetimeFigureOut">
              <a:rPr lang="en-US" smtClean="0"/>
              <a:t>8/15/22</a:t>
            </a:fld>
            <a:endParaRPr lang="en-US"/>
          </a:p>
        </p:txBody>
      </p:sp>
      <p:sp>
        <p:nvSpPr>
          <p:cNvPr id="5" name="Footer Placeholder 4"/>
          <p:cNvSpPr>
            <a:spLocks noGrp="1"/>
          </p:cNvSpPr>
          <p:nvPr>
            <p:ph type="ftr" sz="quarter" idx="11"/>
          </p:nvPr>
        </p:nvSpPr>
        <p:spPr>
          <a:xfrm>
            <a:off x="12115800" y="33900542"/>
            <a:ext cx="12344400" cy="1947333"/>
          </a:xfrm>
          <a:prstGeom prst="rect">
            <a:avLst/>
          </a:prstGeom>
        </p:spPr>
        <p:txBody>
          <a:bodyPr/>
          <a:lstStyle/>
          <a:p>
            <a:endParaRPr lang="en-US"/>
          </a:p>
        </p:txBody>
      </p:sp>
      <p:sp>
        <p:nvSpPr>
          <p:cNvPr id="6" name="Slide Number Placeholder 5"/>
          <p:cNvSpPr>
            <a:spLocks noGrp="1"/>
          </p:cNvSpPr>
          <p:nvPr>
            <p:ph type="sldNum" sz="quarter" idx="12"/>
          </p:nvPr>
        </p:nvSpPr>
        <p:spPr>
          <a:xfrm>
            <a:off x="25831800" y="33900542"/>
            <a:ext cx="8229600" cy="1947333"/>
          </a:xfrm>
          <a:prstGeom prst="rect">
            <a:avLst/>
          </a:prstGeom>
        </p:spPr>
        <p:txBody>
          <a:bodyPr/>
          <a:lstStyle/>
          <a:p>
            <a:fld id="{55C1B41D-64BA-4444-9895-AFF1197C6B71}" type="slidenum">
              <a:rPr lang="en-US" smtClean="0"/>
              <a:t>‹#›</a:t>
            </a:fld>
            <a:endParaRPr lang="en-US"/>
          </a:p>
        </p:txBody>
      </p:sp>
    </p:spTree>
    <p:extLst>
      <p:ext uri="{BB962C8B-B14F-4D97-AF65-F5344CB8AC3E}">
        <p14:creationId xmlns:p14="http://schemas.microsoft.com/office/powerpoint/2010/main" val="3083942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4600" y="2134800"/>
            <a:ext cx="31546800" cy="7069669"/>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2514600" y="9736667"/>
            <a:ext cx="31546800" cy="2320713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2514600" y="33900542"/>
            <a:ext cx="8229600" cy="1947333"/>
          </a:xfrm>
          <a:prstGeom prst="rect">
            <a:avLst/>
          </a:prstGeom>
        </p:spPr>
        <p:txBody>
          <a:bodyPr/>
          <a:lstStyle/>
          <a:p>
            <a:fld id="{1DAA56CA-7A0D-7C48-81B1-8B3D9411B8E5}" type="datetimeFigureOut">
              <a:rPr lang="en-US" smtClean="0"/>
              <a:t>8/15/22</a:t>
            </a:fld>
            <a:endParaRPr lang="en-US"/>
          </a:p>
        </p:txBody>
      </p:sp>
      <p:sp>
        <p:nvSpPr>
          <p:cNvPr id="5" name="Footer Placeholder 4"/>
          <p:cNvSpPr>
            <a:spLocks noGrp="1"/>
          </p:cNvSpPr>
          <p:nvPr>
            <p:ph type="ftr" sz="quarter" idx="11"/>
          </p:nvPr>
        </p:nvSpPr>
        <p:spPr>
          <a:xfrm>
            <a:off x="12115800" y="33900542"/>
            <a:ext cx="12344400" cy="1947333"/>
          </a:xfrm>
          <a:prstGeom prst="rect">
            <a:avLst/>
          </a:prstGeom>
        </p:spPr>
        <p:txBody>
          <a:bodyPr/>
          <a:lstStyle/>
          <a:p>
            <a:endParaRPr lang="en-US"/>
          </a:p>
        </p:txBody>
      </p:sp>
      <p:sp>
        <p:nvSpPr>
          <p:cNvPr id="6" name="Slide Number Placeholder 5"/>
          <p:cNvSpPr>
            <a:spLocks noGrp="1"/>
          </p:cNvSpPr>
          <p:nvPr>
            <p:ph type="sldNum" sz="quarter" idx="12"/>
          </p:nvPr>
        </p:nvSpPr>
        <p:spPr>
          <a:xfrm>
            <a:off x="25831800" y="33900542"/>
            <a:ext cx="8229600" cy="1947333"/>
          </a:xfrm>
          <a:prstGeom prst="rect">
            <a:avLst/>
          </a:prstGeom>
        </p:spPr>
        <p:txBody>
          <a:bodyPr/>
          <a:lstStyle/>
          <a:p>
            <a:fld id="{55C1B41D-64BA-4444-9895-AFF1197C6B71}" type="slidenum">
              <a:rPr lang="en-US" smtClean="0"/>
              <a:t>‹#›</a:t>
            </a:fld>
            <a:endParaRPr lang="en-US"/>
          </a:p>
        </p:txBody>
      </p:sp>
    </p:spTree>
    <p:extLst>
      <p:ext uri="{BB962C8B-B14F-4D97-AF65-F5344CB8AC3E}">
        <p14:creationId xmlns:p14="http://schemas.microsoft.com/office/powerpoint/2010/main" val="3965583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9118611"/>
            <a:ext cx="31546800" cy="15214597"/>
          </a:xfrm>
          <a:prstGeom prst="rect">
            <a:avLst/>
          </a:prstGeom>
        </p:spPr>
        <p:txBody>
          <a:bodyPr anchor="b"/>
          <a:lstStyle>
            <a:lvl1pPr>
              <a:defRPr sz="24000"/>
            </a:lvl1pPr>
          </a:lstStyle>
          <a:p>
            <a:r>
              <a:rPr lang="en-US"/>
              <a:t>Click to edit Master title style</a:t>
            </a:r>
            <a:endParaRPr lang="en-US" dirty="0"/>
          </a:p>
        </p:txBody>
      </p:sp>
      <p:sp>
        <p:nvSpPr>
          <p:cNvPr id="3" name="Text Placeholder 2"/>
          <p:cNvSpPr>
            <a:spLocks noGrp="1"/>
          </p:cNvSpPr>
          <p:nvPr>
            <p:ph type="body" idx="1"/>
          </p:nvPr>
        </p:nvSpPr>
        <p:spPr>
          <a:xfrm>
            <a:off x="2495552" y="24477144"/>
            <a:ext cx="31546800" cy="8000997"/>
          </a:xfrm>
          <a:prstGeom prst="rect">
            <a:avLst/>
          </a:prstGeom>
        </p:spPr>
        <p:txBody>
          <a:bodyPr/>
          <a:lstStyle>
            <a:lvl1pPr marL="0" indent="0">
              <a:buNone/>
              <a:defRPr sz="9600">
                <a:solidFill>
                  <a:schemeClr val="tx1"/>
                </a:solidFill>
              </a:defRPr>
            </a:lvl1pPr>
            <a:lvl2pPr marL="1828800" indent="0">
              <a:buNone/>
              <a:defRPr sz="8000">
                <a:solidFill>
                  <a:schemeClr val="tx1">
                    <a:tint val="75000"/>
                  </a:schemeClr>
                </a:solidFill>
              </a:defRPr>
            </a:lvl2pPr>
            <a:lvl3pPr marL="3657600" indent="0">
              <a:buNone/>
              <a:defRPr sz="7200">
                <a:solidFill>
                  <a:schemeClr val="tx1">
                    <a:tint val="75000"/>
                  </a:schemeClr>
                </a:solidFill>
              </a:defRPr>
            </a:lvl3pPr>
            <a:lvl4pPr marL="5486400" indent="0">
              <a:buNone/>
              <a:defRPr sz="6400">
                <a:solidFill>
                  <a:schemeClr val="tx1">
                    <a:tint val="75000"/>
                  </a:schemeClr>
                </a:solidFill>
              </a:defRPr>
            </a:lvl4pPr>
            <a:lvl5pPr marL="7315200" indent="0">
              <a:buNone/>
              <a:defRPr sz="6400">
                <a:solidFill>
                  <a:schemeClr val="tx1">
                    <a:tint val="75000"/>
                  </a:schemeClr>
                </a:solidFill>
              </a:defRPr>
            </a:lvl5pPr>
            <a:lvl6pPr marL="9144000" indent="0">
              <a:buNone/>
              <a:defRPr sz="6400">
                <a:solidFill>
                  <a:schemeClr val="tx1">
                    <a:tint val="75000"/>
                  </a:schemeClr>
                </a:solidFill>
              </a:defRPr>
            </a:lvl6pPr>
            <a:lvl7pPr marL="10972800" indent="0">
              <a:buNone/>
              <a:defRPr sz="6400">
                <a:solidFill>
                  <a:schemeClr val="tx1">
                    <a:tint val="75000"/>
                  </a:schemeClr>
                </a:solidFill>
              </a:defRPr>
            </a:lvl7pPr>
            <a:lvl8pPr marL="12801600" indent="0">
              <a:buNone/>
              <a:defRPr sz="6400">
                <a:solidFill>
                  <a:schemeClr val="tx1">
                    <a:tint val="75000"/>
                  </a:schemeClr>
                </a:solidFill>
              </a:defRPr>
            </a:lvl8pPr>
            <a:lvl9pPr marL="14630400"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514600" y="33900542"/>
            <a:ext cx="8229600" cy="1947333"/>
          </a:xfrm>
          <a:prstGeom prst="rect">
            <a:avLst/>
          </a:prstGeom>
        </p:spPr>
        <p:txBody>
          <a:bodyPr/>
          <a:lstStyle/>
          <a:p>
            <a:fld id="{1DAA56CA-7A0D-7C48-81B1-8B3D9411B8E5}" type="datetimeFigureOut">
              <a:rPr lang="en-US" smtClean="0"/>
              <a:t>8/15/22</a:t>
            </a:fld>
            <a:endParaRPr lang="en-US"/>
          </a:p>
        </p:txBody>
      </p:sp>
      <p:sp>
        <p:nvSpPr>
          <p:cNvPr id="5" name="Footer Placeholder 4"/>
          <p:cNvSpPr>
            <a:spLocks noGrp="1"/>
          </p:cNvSpPr>
          <p:nvPr>
            <p:ph type="ftr" sz="quarter" idx="11"/>
          </p:nvPr>
        </p:nvSpPr>
        <p:spPr>
          <a:xfrm>
            <a:off x="12115800" y="33900542"/>
            <a:ext cx="12344400" cy="1947333"/>
          </a:xfrm>
          <a:prstGeom prst="rect">
            <a:avLst/>
          </a:prstGeom>
        </p:spPr>
        <p:txBody>
          <a:bodyPr/>
          <a:lstStyle/>
          <a:p>
            <a:endParaRPr lang="en-US"/>
          </a:p>
        </p:txBody>
      </p:sp>
      <p:sp>
        <p:nvSpPr>
          <p:cNvPr id="6" name="Slide Number Placeholder 5"/>
          <p:cNvSpPr>
            <a:spLocks noGrp="1"/>
          </p:cNvSpPr>
          <p:nvPr>
            <p:ph type="sldNum" sz="quarter" idx="12"/>
          </p:nvPr>
        </p:nvSpPr>
        <p:spPr>
          <a:xfrm>
            <a:off x="25831800" y="33900542"/>
            <a:ext cx="8229600" cy="1947333"/>
          </a:xfrm>
          <a:prstGeom prst="rect">
            <a:avLst/>
          </a:prstGeom>
        </p:spPr>
        <p:txBody>
          <a:bodyPr/>
          <a:lstStyle/>
          <a:p>
            <a:fld id="{55C1B41D-64BA-4444-9895-AFF1197C6B71}" type="slidenum">
              <a:rPr lang="en-US" smtClean="0"/>
              <a:t>‹#›</a:t>
            </a:fld>
            <a:endParaRPr lang="en-US"/>
          </a:p>
        </p:txBody>
      </p:sp>
    </p:spTree>
    <p:extLst>
      <p:ext uri="{BB962C8B-B14F-4D97-AF65-F5344CB8AC3E}">
        <p14:creationId xmlns:p14="http://schemas.microsoft.com/office/powerpoint/2010/main" val="1734482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514600" y="2134800"/>
            <a:ext cx="31546800" cy="7069669"/>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2514600" y="9736667"/>
            <a:ext cx="15544800" cy="2320713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516600" y="9736667"/>
            <a:ext cx="15544800" cy="2320713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2514600" y="33900542"/>
            <a:ext cx="8229600" cy="1947333"/>
          </a:xfrm>
          <a:prstGeom prst="rect">
            <a:avLst/>
          </a:prstGeom>
        </p:spPr>
        <p:txBody>
          <a:bodyPr/>
          <a:lstStyle/>
          <a:p>
            <a:fld id="{1DAA56CA-7A0D-7C48-81B1-8B3D9411B8E5}" type="datetimeFigureOut">
              <a:rPr lang="en-US" smtClean="0"/>
              <a:t>8/15/22</a:t>
            </a:fld>
            <a:endParaRPr lang="en-US"/>
          </a:p>
        </p:txBody>
      </p:sp>
      <p:sp>
        <p:nvSpPr>
          <p:cNvPr id="6" name="Footer Placeholder 5"/>
          <p:cNvSpPr>
            <a:spLocks noGrp="1"/>
          </p:cNvSpPr>
          <p:nvPr>
            <p:ph type="ftr" sz="quarter" idx="11"/>
          </p:nvPr>
        </p:nvSpPr>
        <p:spPr>
          <a:xfrm>
            <a:off x="12115800" y="33900542"/>
            <a:ext cx="12344400" cy="1947333"/>
          </a:xfrm>
          <a:prstGeom prst="rect">
            <a:avLst/>
          </a:prstGeom>
        </p:spPr>
        <p:txBody>
          <a:bodyPr/>
          <a:lstStyle/>
          <a:p>
            <a:endParaRPr lang="en-US"/>
          </a:p>
        </p:txBody>
      </p:sp>
      <p:sp>
        <p:nvSpPr>
          <p:cNvPr id="7" name="Slide Number Placeholder 6"/>
          <p:cNvSpPr>
            <a:spLocks noGrp="1"/>
          </p:cNvSpPr>
          <p:nvPr>
            <p:ph type="sldNum" sz="quarter" idx="12"/>
          </p:nvPr>
        </p:nvSpPr>
        <p:spPr>
          <a:xfrm>
            <a:off x="25831800" y="33900542"/>
            <a:ext cx="8229600" cy="1947333"/>
          </a:xfrm>
          <a:prstGeom prst="rect">
            <a:avLst/>
          </a:prstGeom>
        </p:spPr>
        <p:txBody>
          <a:bodyPr/>
          <a:lstStyle/>
          <a:p>
            <a:fld id="{55C1B41D-64BA-4444-9895-AFF1197C6B71}" type="slidenum">
              <a:rPr lang="en-US" smtClean="0"/>
              <a:t>‹#›</a:t>
            </a:fld>
            <a:endParaRPr lang="en-US"/>
          </a:p>
        </p:txBody>
      </p:sp>
    </p:spTree>
    <p:extLst>
      <p:ext uri="{BB962C8B-B14F-4D97-AF65-F5344CB8AC3E}">
        <p14:creationId xmlns:p14="http://schemas.microsoft.com/office/powerpoint/2010/main" val="1282463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947342"/>
            <a:ext cx="31546800" cy="7069669"/>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2519368" y="8966203"/>
            <a:ext cx="15473360" cy="4394197"/>
          </a:xfrm>
          <a:prstGeom prst="rect">
            <a:avLst/>
          </a:prstGeo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4" name="Content Placeholder 3"/>
          <p:cNvSpPr>
            <a:spLocks noGrp="1"/>
          </p:cNvSpPr>
          <p:nvPr>
            <p:ph sz="half" idx="2"/>
          </p:nvPr>
        </p:nvSpPr>
        <p:spPr>
          <a:xfrm>
            <a:off x="2519368" y="13360400"/>
            <a:ext cx="15473360" cy="1965113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516602" y="8966203"/>
            <a:ext cx="15549564" cy="4394197"/>
          </a:xfrm>
          <a:prstGeom prst="rect">
            <a:avLst/>
          </a:prstGeo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a:t>Click to edit Master text styles</a:t>
            </a:r>
          </a:p>
        </p:txBody>
      </p:sp>
      <p:sp>
        <p:nvSpPr>
          <p:cNvPr id="6" name="Content Placeholder 5"/>
          <p:cNvSpPr>
            <a:spLocks noGrp="1"/>
          </p:cNvSpPr>
          <p:nvPr>
            <p:ph sz="quarter" idx="4"/>
          </p:nvPr>
        </p:nvSpPr>
        <p:spPr>
          <a:xfrm>
            <a:off x="18516602" y="13360400"/>
            <a:ext cx="15549564" cy="1965113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2514600" y="33900542"/>
            <a:ext cx="8229600" cy="1947333"/>
          </a:xfrm>
          <a:prstGeom prst="rect">
            <a:avLst/>
          </a:prstGeom>
        </p:spPr>
        <p:txBody>
          <a:bodyPr/>
          <a:lstStyle/>
          <a:p>
            <a:fld id="{1DAA56CA-7A0D-7C48-81B1-8B3D9411B8E5}" type="datetimeFigureOut">
              <a:rPr lang="en-US" smtClean="0"/>
              <a:t>8/15/22</a:t>
            </a:fld>
            <a:endParaRPr lang="en-US"/>
          </a:p>
        </p:txBody>
      </p:sp>
      <p:sp>
        <p:nvSpPr>
          <p:cNvPr id="8" name="Footer Placeholder 7"/>
          <p:cNvSpPr>
            <a:spLocks noGrp="1"/>
          </p:cNvSpPr>
          <p:nvPr>
            <p:ph type="ftr" sz="quarter" idx="11"/>
          </p:nvPr>
        </p:nvSpPr>
        <p:spPr>
          <a:xfrm>
            <a:off x="12115800" y="33900542"/>
            <a:ext cx="12344400" cy="1947333"/>
          </a:xfrm>
          <a:prstGeom prst="rect">
            <a:avLst/>
          </a:prstGeom>
        </p:spPr>
        <p:txBody>
          <a:bodyPr/>
          <a:lstStyle/>
          <a:p>
            <a:endParaRPr lang="en-US"/>
          </a:p>
        </p:txBody>
      </p:sp>
      <p:sp>
        <p:nvSpPr>
          <p:cNvPr id="9" name="Slide Number Placeholder 8"/>
          <p:cNvSpPr>
            <a:spLocks noGrp="1"/>
          </p:cNvSpPr>
          <p:nvPr>
            <p:ph type="sldNum" sz="quarter" idx="12"/>
          </p:nvPr>
        </p:nvSpPr>
        <p:spPr>
          <a:xfrm>
            <a:off x="25831800" y="33900542"/>
            <a:ext cx="8229600" cy="1947333"/>
          </a:xfrm>
          <a:prstGeom prst="rect">
            <a:avLst/>
          </a:prstGeom>
        </p:spPr>
        <p:txBody>
          <a:bodyPr/>
          <a:lstStyle/>
          <a:p>
            <a:fld id="{55C1B41D-64BA-4444-9895-AFF1197C6B71}" type="slidenum">
              <a:rPr lang="en-US" smtClean="0"/>
              <a:t>‹#›</a:t>
            </a:fld>
            <a:endParaRPr lang="en-US"/>
          </a:p>
        </p:txBody>
      </p:sp>
    </p:spTree>
    <p:extLst>
      <p:ext uri="{BB962C8B-B14F-4D97-AF65-F5344CB8AC3E}">
        <p14:creationId xmlns:p14="http://schemas.microsoft.com/office/powerpoint/2010/main" val="3553557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514600" y="2134800"/>
            <a:ext cx="31546800" cy="7069669"/>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2514600" y="33900542"/>
            <a:ext cx="8229600" cy="1947333"/>
          </a:xfrm>
          <a:prstGeom prst="rect">
            <a:avLst/>
          </a:prstGeom>
        </p:spPr>
        <p:txBody>
          <a:bodyPr/>
          <a:lstStyle/>
          <a:p>
            <a:fld id="{1DAA56CA-7A0D-7C48-81B1-8B3D9411B8E5}" type="datetimeFigureOut">
              <a:rPr lang="en-US" smtClean="0"/>
              <a:t>8/15/22</a:t>
            </a:fld>
            <a:endParaRPr lang="en-US"/>
          </a:p>
        </p:txBody>
      </p:sp>
      <p:sp>
        <p:nvSpPr>
          <p:cNvPr id="4" name="Footer Placeholder 3"/>
          <p:cNvSpPr>
            <a:spLocks noGrp="1"/>
          </p:cNvSpPr>
          <p:nvPr>
            <p:ph type="ftr" sz="quarter" idx="11"/>
          </p:nvPr>
        </p:nvSpPr>
        <p:spPr>
          <a:xfrm>
            <a:off x="12115800" y="33900542"/>
            <a:ext cx="12344400" cy="1947333"/>
          </a:xfrm>
          <a:prstGeom prst="rect">
            <a:avLst/>
          </a:prstGeom>
        </p:spPr>
        <p:txBody>
          <a:bodyPr/>
          <a:lstStyle/>
          <a:p>
            <a:endParaRPr lang="en-US"/>
          </a:p>
        </p:txBody>
      </p:sp>
      <p:sp>
        <p:nvSpPr>
          <p:cNvPr id="5" name="Slide Number Placeholder 4"/>
          <p:cNvSpPr>
            <a:spLocks noGrp="1"/>
          </p:cNvSpPr>
          <p:nvPr>
            <p:ph type="sldNum" sz="quarter" idx="12"/>
          </p:nvPr>
        </p:nvSpPr>
        <p:spPr>
          <a:xfrm>
            <a:off x="25831800" y="33900542"/>
            <a:ext cx="8229600" cy="1947333"/>
          </a:xfrm>
          <a:prstGeom prst="rect">
            <a:avLst/>
          </a:prstGeom>
        </p:spPr>
        <p:txBody>
          <a:bodyPr/>
          <a:lstStyle/>
          <a:p>
            <a:fld id="{55C1B41D-64BA-4444-9895-AFF1197C6B71}" type="slidenum">
              <a:rPr lang="en-US" smtClean="0"/>
              <a:t>‹#›</a:t>
            </a:fld>
            <a:endParaRPr lang="en-US"/>
          </a:p>
        </p:txBody>
      </p:sp>
    </p:spTree>
    <p:extLst>
      <p:ext uri="{BB962C8B-B14F-4D97-AF65-F5344CB8AC3E}">
        <p14:creationId xmlns:p14="http://schemas.microsoft.com/office/powerpoint/2010/main" val="4104392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514600" y="33900542"/>
            <a:ext cx="8229600" cy="1947333"/>
          </a:xfrm>
          <a:prstGeom prst="rect">
            <a:avLst/>
          </a:prstGeom>
        </p:spPr>
        <p:txBody>
          <a:bodyPr/>
          <a:lstStyle/>
          <a:p>
            <a:fld id="{1DAA56CA-7A0D-7C48-81B1-8B3D9411B8E5}" type="datetimeFigureOut">
              <a:rPr lang="en-US" smtClean="0"/>
              <a:t>8/15/22</a:t>
            </a:fld>
            <a:endParaRPr lang="en-US"/>
          </a:p>
        </p:txBody>
      </p:sp>
      <p:sp>
        <p:nvSpPr>
          <p:cNvPr id="3" name="Footer Placeholder 2"/>
          <p:cNvSpPr>
            <a:spLocks noGrp="1"/>
          </p:cNvSpPr>
          <p:nvPr>
            <p:ph type="ftr" sz="quarter" idx="11"/>
          </p:nvPr>
        </p:nvSpPr>
        <p:spPr>
          <a:xfrm>
            <a:off x="12115800" y="33900542"/>
            <a:ext cx="12344400" cy="1947333"/>
          </a:xfrm>
          <a:prstGeom prst="rect">
            <a:avLst/>
          </a:prstGeom>
        </p:spPr>
        <p:txBody>
          <a:bodyPr/>
          <a:lstStyle/>
          <a:p>
            <a:endParaRPr lang="en-US"/>
          </a:p>
        </p:txBody>
      </p:sp>
      <p:sp>
        <p:nvSpPr>
          <p:cNvPr id="4" name="Slide Number Placeholder 3"/>
          <p:cNvSpPr>
            <a:spLocks noGrp="1"/>
          </p:cNvSpPr>
          <p:nvPr>
            <p:ph type="sldNum" sz="quarter" idx="12"/>
          </p:nvPr>
        </p:nvSpPr>
        <p:spPr>
          <a:xfrm>
            <a:off x="25831800" y="33900542"/>
            <a:ext cx="8229600" cy="1947333"/>
          </a:xfrm>
          <a:prstGeom prst="rect">
            <a:avLst/>
          </a:prstGeom>
        </p:spPr>
        <p:txBody>
          <a:bodyPr/>
          <a:lstStyle/>
          <a:p>
            <a:fld id="{55C1B41D-64BA-4444-9895-AFF1197C6B71}" type="slidenum">
              <a:rPr lang="en-US" smtClean="0"/>
              <a:t>‹#›</a:t>
            </a:fld>
            <a:endParaRPr lang="en-US"/>
          </a:p>
        </p:txBody>
      </p:sp>
    </p:spTree>
    <p:extLst>
      <p:ext uri="{BB962C8B-B14F-4D97-AF65-F5344CB8AC3E}">
        <p14:creationId xmlns:p14="http://schemas.microsoft.com/office/powerpoint/2010/main" val="833265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2438400"/>
            <a:ext cx="11796712" cy="8534400"/>
          </a:xfrm>
          <a:prstGeom prst="rect">
            <a:avLst/>
          </a:prstGeom>
        </p:spPr>
        <p:txBody>
          <a:bodyPr anchor="b"/>
          <a:lstStyle>
            <a:lvl1pPr>
              <a:defRPr sz="12800"/>
            </a:lvl1pPr>
          </a:lstStyle>
          <a:p>
            <a:r>
              <a:rPr lang="en-US"/>
              <a:t>Click to edit Master title style</a:t>
            </a:r>
            <a:endParaRPr lang="en-US" dirty="0"/>
          </a:p>
        </p:txBody>
      </p:sp>
      <p:sp>
        <p:nvSpPr>
          <p:cNvPr id="3" name="Content Placeholder 2"/>
          <p:cNvSpPr>
            <a:spLocks noGrp="1"/>
          </p:cNvSpPr>
          <p:nvPr>
            <p:ph idx="1"/>
          </p:nvPr>
        </p:nvSpPr>
        <p:spPr>
          <a:xfrm>
            <a:off x="15549564" y="5266275"/>
            <a:ext cx="18516600" cy="25992667"/>
          </a:xfrm>
          <a:prstGeom prst="rect">
            <a:avLst/>
          </a:prstGeo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19364" y="10972800"/>
            <a:ext cx="11796712" cy="20328469"/>
          </a:xfrm>
          <a:prstGeom prst="rect">
            <a:avLst/>
          </a:prstGeo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a:xfrm>
            <a:off x="2514600" y="33900542"/>
            <a:ext cx="8229600" cy="1947333"/>
          </a:xfrm>
          <a:prstGeom prst="rect">
            <a:avLst/>
          </a:prstGeom>
        </p:spPr>
        <p:txBody>
          <a:bodyPr/>
          <a:lstStyle/>
          <a:p>
            <a:fld id="{1DAA56CA-7A0D-7C48-81B1-8B3D9411B8E5}" type="datetimeFigureOut">
              <a:rPr lang="en-US" smtClean="0"/>
              <a:t>8/15/22</a:t>
            </a:fld>
            <a:endParaRPr lang="en-US"/>
          </a:p>
        </p:txBody>
      </p:sp>
      <p:sp>
        <p:nvSpPr>
          <p:cNvPr id="6" name="Footer Placeholder 5"/>
          <p:cNvSpPr>
            <a:spLocks noGrp="1"/>
          </p:cNvSpPr>
          <p:nvPr>
            <p:ph type="ftr" sz="quarter" idx="11"/>
          </p:nvPr>
        </p:nvSpPr>
        <p:spPr>
          <a:xfrm>
            <a:off x="12115800" y="33900542"/>
            <a:ext cx="12344400" cy="1947333"/>
          </a:xfrm>
          <a:prstGeom prst="rect">
            <a:avLst/>
          </a:prstGeom>
        </p:spPr>
        <p:txBody>
          <a:bodyPr/>
          <a:lstStyle/>
          <a:p>
            <a:endParaRPr lang="en-US"/>
          </a:p>
        </p:txBody>
      </p:sp>
      <p:sp>
        <p:nvSpPr>
          <p:cNvPr id="7" name="Slide Number Placeholder 6"/>
          <p:cNvSpPr>
            <a:spLocks noGrp="1"/>
          </p:cNvSpPr>
          <p:nvPr>
            <p:ph type="sldNum" sz="quarter" idx="12"/>
          </p:nvPr>
        </p:nvSpPr>
        <p:spPr>
          <a:xfrm>
            <a:off x="25831800" y="33900542"/>
            <a:ext cx="8229600" cy="1947333"/>
          </a:xfrm>
          <a:prstGeom prst="rect">
            <a:avLst/>
          </a:prstGeom>
        </p:spPr>
        <p:txBody>
          <a:bodyPr/>
          <a:lstStyle/>
          <a:p>
            <a:fld id="{55C1B41D-64BA-4444-9895-AFF1197C6B71}" type="slidenum">
              <a:rPr lang="en-US" smtClean="0"/>
              <a:t>‹#›</a:t>
            </a:fld>
            <a:endParaRPr lang="en-US"/>
          </a:p>
        </p:txBody>
      </p:sp>
    </p:spTree>
    <p:extLst>
      <p:ext uri="{BB962C8B-B14F-4D97-AF65-F5344CB8AC3E}">
        <p14:creationId xmlns:p14="http://schemas.microsoft.com/office/powerpoint/2010/main" val="2363759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2438400"/>
            <a:ext cx="11796712" cy="8534400"/>
          </a:xfrm>
          <a:prstGeom prst="rect">
            <a:avLst/>
          </a:prstGeom>
        </p:spPr>
        <p:txBody>
          <a:bodyPr anchor="b"/>
          <a:lstStyle>
            <a:lvl1pPr>
              <a:defRPr sz="1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5549564" y="5266275"/>
            <a:ext cx="18516600" cy="25992667"/>
          </a:xfrm>
          <a:prstGeom prst="rect">
            <a:avLst/>
          </a:prstGeom>
        </p:spPr>
        <p:txBody>
          <a:bodyPr anchor="t"/>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r>
              <a:rPr lang="en-US"/>
              <a:t>Click icon to add picture</a:t>
            </a:r>
            <a:endParaRPr lang="en-US" dirty="0"/>
          </a:p>
        </p:txBody>
      </p:sp>
      <p:sp>
        <p:nvSpPr>
          <p:cNvPr id="4" name="Text Placeholder 3"/>
          <p:cNvSpPr>
            <a:spLocks noGrp="1"/>
          </p:cNvSpPr>
          <p:nvPr>
            <p:ph type="body" sz="half" idx="2"/>
          </p:nvPr>
        </p:nvSpPr>
        <p:spPr>
          <a:xfrm>
            <a:off x="2519364" y="10972800"/>
            <a:ext cx="11796712" cy="20328469"/>
          </a:xfrm>
          <a:prstGeom prst="rect">
            <a:avLst/>
          </a:prstGeom>
        </p:spPr>
        <p:txBody>
          <a:bodyPr/>
          <a:lstStyle>
            <a:lvl1pPr marL="0" indent="0">
              <a:buNone/>
              <a:defRPr sz="6400"/>
            </a:lvl1pPr>
            <a:lvl2pPr marL="1828800" indent="0">
              <a:buNone/>
              <a:defRPr sz="5600"/>
            </a:lvl2pPr>
            <a:lvl3pPr marL="3657600" indent="0">
              <a:buNone/>
              <a:defRPr sz="4800"/>
            </a:lvl3pPr>
            <a:lvl4pPr marL="5486400" indent="0">
              <a:buNone/>
              <a:defRPr sz="4000"/>
            </a:lvl4pPr>
            <a:lvl5pPr marL="7315200" indent="0">
              <a:buNone/>
              <a:defRPr sz="4000"/>
            </a:lvl5pPr>
            <a:lvl6pPr marL="9144000" indent="0">
              <a:buNone/>
              <a:defRPr sz="4000"/>
            </a:lvl6pPr>
            <a:lvl7pPr marL="10972800" indent="0">
              <a:buNone/>
              <a:defRPr sz="4000"/>
            </a:lvl7pPr>
            <a:lvl8pPr marL="12801600" indent="0">
              <a:buNone/>
              <a:defRPr sz="4000"/>
            </a:lvl8pPr>
            <a:lvl9pPr marL="14630400" indent="0">
              <a:buNone/>
              <a:defRPr sz="4000"/>
            </a:lvl9pPr>
          </a:lstStyle>
          <a:p>
            <a:pPr lvl="0"/>
            <a:r>
              <a:rPr lang="en-US"/>
              <a:t>Click to edit Master text styles</a:t>
            </a:r>
          </a:p>
        </p:txBody>
      </p:sp>
      <p:sp>
        <p:nvSpPr>
          <p:cNvPr id="5" name="Date Placeholder 4"/>
          <p:cNvSpPr>
            <a:spLocks noGrp="1"/>
          </p:cNvSpPr>
          <p:nvPr>
            <p:ph type="dt" sz="half" idx="10"/>
          </p:nvPr>
        </p:nvSpPr>
        <p:spPr>
          <a:xfrm>
            <a:off x="2514600" y="33900542"/>
            <a:ext cx="8229600" cy="1947333"/>
          </a:xfrm>
          <a:prstGeom prst="rect">
            <a:avLst/>
          </a:prstGeom>
        </p:spPr>
        <p:txBody>
          <a:bodyPr/>
          <a:lstStyle/>
          <a:p>
            <a:fld id="{1DAA56CA-7A0D-7C48-81B1-8B3D9411B8E5}" type="datetimeFigureOut">
              <a:rPr lang="en-US" smtClean="0"/>
              <a:t>8/15/22</a:t>
            </a:fld>
            <a:endParaRPr lang="en-US"/>
          </a:p>
        </p:txBody>
      </p:sp>
      <p:sp>
        <p:nvSpPr>
          <p:cNvPr id="6" name="Footer Placeholder 5"/>
          <p:cNvSpPr>
            <a:spLocks noGrp="1"/>
          </p:cNvSpPr>
          <p:nvPr>
            <p:ph type="ftr" sz="quarter" idx="11"/>
          </p:nvPr>
        </p:nvSpPr>
        <p:spPr>
          <a:xfrm>
            <a:off x="12115800" y="33900542"/>
            <a:ext cx="12344400" cy="1947333"/>
          </a:xfrm>
          <a:prstGeom prst="rect">
            <a:avLst/>
          </a:prstGeom>
        </p:spPr>
        <p:txBody>
          <a:bodyPr/>
          <a:lstStyle/>
          <a:p>
            <a:endParaRPr lang="en-US"/>
          </a:p>
        </p:txBody>
      </p:sp>
      <p:sp>
        <p:nvSpPr>
          <p:cNvPr id="7" name="Slide Number Placeholder 6"/>
          <p:cNvSpPr>
            <a:spLocks noGrp="1"/>
          </p:cNvSpPr>
          <p:nvPr>
            <p:ph type="sldNum" sz="quarter" idx="12"/>
          </p:nvPr>
        </p:nvSpPr>
        <p:spPr>
          <a:xfrm>
            <a:off x="25831800" y="33900542"/>
            <a:ext cx="8229600" cy="1947333"/>
          </a:xfrm>
          <a:prstGeom prst="rect">
            <a:avLst/>
          </a:prstGeom>
        </p:spPr>
        <p:txBody>
          <a:bodyPr/>
          <a:lstStyle/>
          <a:p>
            <a:fld id="{55C1B41D-64BA-4444-9895-AFF1197C6B71}" type="slidenum">
              <a:rPr lang="en-US" smtClean="0"/>
              <a:t>‹#›</a:t>
            </a:fld>
            <a:endParaRPr lang="en-US"/>
          </a:p>
        </p:txBody>
      </p:sp>
    </p:spTree>
    <p:extLst>
      <p:ext uri="{BB962C8B-B14F-4D97-AF65-F5344CB8AC3E}">
        <p14:creationId xmlns:p14="http://schemas.microsoft.com/office/powerpoint/2010/main" val="2026386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A07B3EB-61BF-25C8-2B2F-906B7A8C6E30}"/>
              </a:ext>
            </a:extLst>
          </p:cNvPr>
          <p:cNvSpPr/>
          <p:nvPr userDrawn="1"/>
        </p:nvSpPr>
        <p:spPr>
          <a:xfrm>
            <a:off x="0" y="0"/>
            <a:ext cx="1506071" cy="36576000"/>
          </a:xfrm>
          <a:prstGeom prst="rect">
            <a:avLst/>
          </a:prstGeom>
          <a:solidFill>
            <a:srgbClr val="EF41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A picture containing icon&#10;&#10;Description automatically generated">
            <a:extLst>
              <a:ext uri="{FF2B5EF4-FFF2-40B4-BE49-F238E27FC236}">
                <a16:creationId xmlns:a16="http://schemas.microsoft.com/office/drawing/2014/main" id="{12F0EEDA-6919-895B-2266-B6A6B0A7B5C7}"/>
              </a:ext>
            </a:extLst>
          </p:cNvPr>
          <p:cNvPicPr>
            <a:picLocks noChangeAspect="1"/>
          </p:cNvPicPr>
          <p:nvPr userDrawn="1"/>
        </p:nvPicPr>
        <p:blipFill>
          <a:blip r:embed="rId13"/>
          <a:stretch>
            <a:fillRect/>
          </a:stretch>
        </p:blipFill>
        <p:spPr>
          <a:xfrm>
            <a:off x="3392424" y="1141250"/>
            <a:ext cx="5486400" cy="5486400"/>
          </a:xfrm>
          <a:prstGeom prst="rect">
            <a:avLst/>
          </a:prstGeom>
        </p:spPr>
      </p:pic>
    </p:spTree>
    <p:extLst>
      <p:ext uri="{BB962C8B-B14F-4D97-AF65-F5344CB8AC3E}">
        <p14:creationId xmlns:p14="http://schemas.microsoft.com/office/powerpoint/2010/main" val="39102123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657600" rtl="0" eaLnBrk="1" latinLnBrk="0" hangingPunct="1">
        <a:lnSpc>
          <a:spcPct val="90000"/>
        </a:lnSpc>
        <a:spcBef>
          <a:spcPct val="0"/>
        </a:spcBef>
        <a:buNone/>
        <a:defRPr sz="12500" kern="1200">
          <a:solidFill>
            <a:schemeClr val="tx1"/>
          </a:solidFill>
          <a:latin typeface="+mj-lt"/>
          <a:ea typeface="+mj-ea"/>
          <a:cs typeface="+mj-cs"/>
        </a:defRPr>
      </a:lvl1pPr>
    </p:titleStyle>
    <p:bodyStyle>
      <a:lvl1pPr marL="914400" indent="-914400" algn="l" defTabSz="3657600" rtl="0" eaLnBrk="1" latinLnBrk="0" hangingPunct="1">
        <a:lnSpc>
          <a:spcPct val="90000"/>
        </a:lnSpc>
        <a:spcBef>
          <a:spcPts val="4000"/>
        </a:spcBef>
        <a:buFont typeface="Arial" panose="020B0604020202020204" pitchFamily="34" charset="0"/>
        <a:buChar char="•"/>
        <a:defRPr sz="11200" kern="1200">
          <a:solidFill>
            <a:schemeClr val="tx1"/>
          </a:solidFill>
          <a:latin typeface="+mn-lt"/>
          <a:ea typeface="+mn-ea"/>
          <a:cs typeface="+mn-cs"/>
        </a:defRPr>
      </a:lvl1pPr>
      <a:lvl2pPr marL="2743200" indent="-914400" algn="l" defTabSz="3657600" rtl="0" eaLnBrk="1" latinLnBrk="0" hangingPunct="1">
        <a:lnSpc>
          <a:spcPct val="90000"/>
        </a:lnSpc>
        <a:spcBef>
          <a:spcPts val="2000"/>
        </a:spcBef>
        <a:buFont typeface="Arial" panose="020B0604020202020204" pitchFamily="34" charset="0"/>
        <a:buChar char="•"/>
        <a:defRPr sz="9600" kern="1200">
          <a:solidFill>
            <a:schemeClr val="tx1"/>
          </a:solidFill>
          <a:latin typeface="+mn-lt"/>
          <a:ea typeface="+mn-ea"/>
          <a:cs typeface="+mn-cs"/>
        </a:defRPr>
      </a:lvl2pPr>
      <a:lvl3pPr marL="4572000" indent="-914400" algn="l" defTabSz="3657600" rtl="0" eaLnBrk="1" latinLnBrk="0" hangingPunct="1">
        <a:lnSpc>
          <a:spcPct val="90000"/>
        </a:lnSpc>
        <a:spcBef>
          <a:spcPts val="2000"/>
        </a:spcBef>
        <a:buFont typeface="Arial" panose="020B0604020202020204" pitchFamily="34" charset="0"/>
        <a:buChar char="•"/>
        <a:defRPr sz="8000" kern="1200">
          <a:solidFill>
            <a:schemeClr val="tx1"/>
          </a:solidFill>
          <a:latin typeface="+mn-lt"/>
          <a:ea typeface="+mn-ea"/>
          <a:cs typeface="+mn-cs"/>
        </a:defRPr>
      </a:lvl3pPr>
      <a:lvl4pPr marL="6400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4pPr>
      <a:lvl5pPr marL="82296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5pPr>
      <a:lvl6pPr marL="100584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6pPr>
      <a:lvl7pPr marL="118872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7pPr>
      <a:lvl8pPr marL="137160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8pPr>
      <a:lvl9pPr marL="15544800" indent="-914400" algn="l" defTabSz="3657600" rtl="0" eaLnBrk="1" latinLnBrk="0" hangingPunct="1">
        <a:lnSpc>
          <a:spcPct val="90000"/>
        </a:lnSpc>
        <a:spcBef>
          <a:spcPts val="2000"/>
        </a:spcBef>
        <a:buFont typeface="Arial" panose="020B0604020202020204" pitchFamily="34" charset="0"/>
        <a:buChar char="•"/>
        <a:defRPr sz="72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bstracts@tfri.ca"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6137FE05-E186-8050-9BB6-6DE8594DAA50}"/>
              </a:ext>
            </a:extLst>
          </p:cNvPr>
          <p:cNvSpPr txBox="1"/>
          <p:nvPr/>
        </p:nvSpPr>
        <p:spPr>
          <a:xfrm>
            <a:off x="3392424" y="9774514"/>
            <a:ext cx="27514296" cy="5863144"/>
          </a:xfrm>
          <a:prstGeom prst="rect">
            <a:avLst/>
          </a:prstGeom>
          <a:noFill/>
        </p:spPr>
        <p:txBody>
          <a:bodyPr wrap="square" rtlCol="0" anchor="b">
            <a:spAutoFit/>
          </a:bodyPr>
          <a:lstStyle/>
          <a:p>
            <a:r>
              <a:rPr lang="en-US" sz="12500" b="1" dirty="0">
                <a:solidFill>
                  <a:srgbClr val="231F20"/>
                </a:solidFill>
                <a:latin typeface="Gibson" charset="0"/>
                <a:ea typeface="Gibson" charset="0"/>
                <a:cs typeface="Gibson" charset="0"/>
              </a:rPr>
              <a:t>INSERT TITLE HERE. THIS CAN EXTEND UP TO THREE LINES MAX. APPROXIMATELY 10-15 WORDS.</a:t>
            </a:r>
          </a:p>
        </p:txBody>
      </p:sp>
      <p:sp>
        <p:nvSpPr>
          <p:cNvPr id="14" name="TextBox 13">
            <a:extLst>
              <a:ext uri="{FF2B5EF4-FFF2-40B4-BE49-F238E27FC236}">
                <a16:creationId xmlns:a16="http://schemas.microsoft.com/office/drawing/2014/main" id="{0CE7B394-D99A-D680-C9C0-FD0A210F70C4}"/>
              </a:ext>
            </a:extLst>
          </p:cNvPr>
          <p:cNvSpPr txBox="1"/>
          <p:nvPr/>
        </p:nvSpPr>
        <p:spPr>
          <a:xfrm>
            <a:off x="3392424" y="19850064"/>
            <a:ext cx="27514296" cy="923330"/>
          </a:xfrm>
          <a:prstGeom prst="rect">
            <a:avLst/>
          </a:prstGeom>
          <a:noFill/>
        </p:spPr>
        <p:txBody>
          <a:bodyPr wrap="square" rtlCol="0" anchor="t">
            <a:spAutoFit/>
          </a:bodyPr>
          <a:lstStyle/>
          <a:p>
            <a:r>
              <a:rPr lang="en-US" sz="5400" i="1" spc="300" baseline="30000" dirty="0">
                <a:solidFill>
                  <a:srgbClr val="231F20"/>
                </a:solidFill>
                <a:latin typeface="Gibson" charset="0"/>
                <a:ea typeface="Gibson" charset="0"/>
                <a:cs typeface="Gibson" charset="0"/>
              </a:rPr>
              <a:t>1</a:t>
            </a:r>
            <a:r>
              <a:rPr lang="en-US" sz="5400" i="1" spc="300" dirty="0">
                <a:solidFill>
                  <a:srgbClr val="231F20"/>
                </a:solidFill>
                <a:latin typeface="Gibson" charset="0"/>
                <a:ea typeface="Gibson" charset="0"/>
                <a:cs typeface="Gibson" charset="0"/>
              </a:rPr>
              <a:t>Affiliations</a:t>
            </a:r>
            <a:endParaRPr lang="en-US" sz="6600" i="1" spc="300" dirty="0">
              <a:solidFill>
                <a:srgbClr val="231F20"/>
              </a:solidFill>
              <a:latin typeface="Gibson" charset="0"/>
              <a:ea typeface="Gibson" charset="0"/>
              <a:cs typeface="Gibson" charset="0"/>
            </a:endParaRPr>
          </a:p>
        </p:txBody>
      </p:sp>
      <p:sp>
        <p:nvSpPr>
          <p:cNvPr id="15" name="TextBox 14">
            <a:extLst>
              <a:ext uri="{FF2B5EF4-FFF2-40B4-BE49-F238E27FC236}">
                <a16:creationId xmlns:a16="http://schemas.microsoft.com/office/drawing/2014/main" id="{56BADE76-9309-7B70-17F4-30D8D89413AF}"/>
              </a:ext>
            </a:extLst>
          </p:cNvPr>
          <p:cNvSpPr txBox="1"/>
          <p:nvPr/>
        </p:nvSpPr>
        <p:spPr>
          <a:xfrm>
            <a:off x="3392424" y="23335062"/>
            <a:ext cx="27770328" cy="7571303"/>
          </a:xfrm>
          <a:prstGeom prst="rect">
            <a:avLst/>
          </a:prstGeom>
          <a:noFill/>
        </p:spPr>
        <p:txBody>
          <a:bodyPr wrap="square" rtlCol="0">
            <a:spAutoFit/>
          </a:bodyPr>
          <a:lstStyle/>
          <a:p>
            <a:r>
              <a:rPr lang="en-CA" sz="5400" dirty="0">
                <a:solidFill>
                  <a:srgbClr val="231F20"/>
                </a:solidFill>
                <a:latin typeface="Gibson" charset="0"/>
                <a:ea typeface="Gibson" charset="0"/>
                <a:cs typeface="Gibson" charset="0"/>
              </a:rPr>
              <a:t>This poster template is set to 40 x 40 inches and should be printed to this size. If you are not able to print on to paper at this size, you should create your poster using this template and tile print over several smaller pages and tape them together, resulting in a poster of </a:t>
            </a:r>
            <a:br>
              <a:rPr lang="en-CA" sz="5400" dirty="0">
                <a:solidFill>
                  <a:srgbClr val="231F20"/>
                </a:solidFill>
                <a:latin typeface="Gibson" charset="0"/>
                <a:ea typeface="Gibson" charset="0"/>
                <a:cs typeface="Gibson" charset="0"/>
              </a:rPr>
            </a:br>
            <a:r>
              <a:rPr lang="en-CA" sz="5400" dirty="0">
                <a:solidFill>
                  <a:srgbClr val="231F20"/>
                </a:solidFill>
                <a:latin typeface="Gibson" charset="0"/>
                <a:ea typeface="Gibson" charset="0"/>
                <a:cs typeface="Gibson" charset="0"/>
              </a:rPr>
              <a:t>40 x 40 inches. Contact </a:t>
            </a:r>
            <a:r>
              <a:rPr lang="en-CA" sz="5400" dirty="0">
                <a:latin typeface="Gibson" charset="0"/>
                <a:ea typeface="Gibson" charset="0"/>
                <a:cs typeface="Gibson" charset="0"/>
                <a:hlinkClick r:id="rId2"/>
              </a:rPr>
              <a:t>abstracts@tfri.ca</a:t>
            </a:r>
            <a:r>
              <a:rPr lang="en-CA" sz="5400" dirty="0">
                <a:latin typeface="Gibson" charset="0"/>
                <a:ea typeface="Gibson" charset="0"/>
                <a:cs typeface="Gibson" charset="0"/>
              </a:rPr>
              <a:t> </a:t>
            </a:r>
            <a:r>
              <a:rPr lang="en-CA" sz="5400" dirty="0">
                <a:solidFill>
                  <a:srgbClr val="231F20"/>
                </a:solidFill>
                <a:latin typeface="Gibson" charset="0"/>
                <a:ea typeface="Gibson" charset="0"/>
                <a:cs typeface="Gibson" charset="0"/>
              </a:rPr>
              <a:t>if you have any problems with this.</a:t>
            </a:r>
          </a:p>
          <a:p>
            <a:endParaRPr lang="en-CA" sz="5400" dirty="0">
              <a:solidFill>
                <a:srgbClr val="231F20"/>
              </a:solidFill>
              <a:latin typeface="Gibson" charset="0"/>
              <a:ea typeface="Gibson" charset="0"/>
              <a:cs typeface="Gibson" charset="0"/>
            </a:endParaRPr>
          </a:p>
          <a:p>
            <a:r>
              <a:rPr lang="en-CA" sz="5400" dirty="0">
                <a:solidFill>
                  <a:srgbClr val="231F20"/>
                </a:solidFill>
                <a:latin typeface="Gibson" charset="0"/>
                <a:ea typeface="Gibson" charset="0"/>
                <a:cs typeface="Gibson" charset="0"/>
              </a:rPr>
              <a:t>You should use the Gibson family of fonts.</a:t>
            </a:r>
          </a:p>
          <a:p>
            <a:r>
              <a:rPr lang="en-CA" sz="5400" dirty="0">
                <a:solidFill>
                  <a:srgbClr val="231F20"/>
                </a:solidFill>
                <a:latin typeface="Gibson" charset="0"/>
                <a:ea typeface="Gibson" charset="0"/>
                <a:cs typeface="Gibson" charset="0"/>
              </a:rPr>
              <a:t>Body text in black.</a:t>
            </a:r>
          </a:p>
          <a:p>
            <a:r>
              <a:rPr lang="en-CA" sz="5400" dirty="0">
                <a:solidFill>
                  <a:srgbClr val="231F20"/>
                </a:solidFill>
                <a:latin typeface="Gibson" charset="0"/>
                <a:ea typeface="Gibson" charset="0"/>
                <a:cs typeface="Gibson" charset="0"/>
              </a:rPr>
              <a:t>If you choose to use red or blue for headers, please use </a:t>
            </a:r>
            <a:br>
              <a:rPr lang="en-CA" sz="5400" dirty="0">
                <a:latin typeface="Gibson" charset="0"/>
                <a:ea typeface="Gibson" charset="0"/>
                <a:cs typeface="Gibson" charset="0"/>
              </a:rPr>
            </a:br>
            <a:r>
              <a:rPr lang="en-CA" sz="5400" dirty="0">
                <a:solidFill>
                  <a:srgbClr val="EF413D"/>
                </a:solidFill>
                <a:latin typeface="Gibson" charset="0"/>
                <a:ea typeface="Gibson" charset="0"/>
                <a:cs typeface="Gibson" charset="0"/>
              </a:rPr>
              <a:t>MOHCCN Red </a:t>
            </a:r>
            <a:r>
              <a:rPr lang="en-CA" sz="5400" dirty="0">
                <a:solidFill>
                  <a:srgbClr val="231F20"/>
                </a:solidFill>
                <a:latin typeface="Gibson" charset="0"/>
                <a:ea typeface="Gibson" charset="0"/>
                <a:cs typeface="Gibson" charset="0"/>
              </a:rPr>
              <a:t>(RGB: 255r / 70g / 55b) or MOHCCN Black (RGB: 35r / 31g / 32b)</a:t>
            </a:r>
          </a:p>
        </p:txBody>
      </p:sp>
      <p:sp>
        <p:nvSpPr>
          <p:cNvPr id="16" name="TextBox 15">
            <a:extLst>
              <a:ext uri="{FF2B5EF4-FFF2-40B4-BE49-F238E27FC236}">
                <a16:creationId xmlns:a16="http://schemas.microsoft.com/office/drawing/2014/main" id="{07BF2259-A79D-35A3-18D1-3CA141CC39CC}"/>
              </a:ext>
            </a:extLst>
          </p:cNvPr>
          <p:cNvSpPr txBox="1"/>
          <p:nvPr/>
        </p:nvSpPr>
        <p:spPr>
          <a:xfrm>
            <a:off x="3392424" y="15718736"/>
            <a:ext cx="27514296" cy="3046988"/>
          </a:xfrm>
          <a:prstGeom prst="rect">
            <a:avLst/>
          </a:prstGeom>
          <a:noFill/>
        </p:spPr>
        <p:txBody>
          <a:bodyPr wrap="square" rtlCol="0" anchor="b">
            <a:spAutoFit/>
          </a:bodyPr>
          <a:lstStyle/>
          <a:p>
            <a:r>
              <a:rPr lang="en-US" sz="9600" spc="600" dirty="0">
                <a:solidFill>
                  <a:srgbClr val="231F20"/>
                </a:solidFill>
                <a:latin typeface="Gibson" charset="0"/>
                <a:ea typeface="Gibson" charset="0"/>
                <a:cs typeface="Gibson" charset="0"/>
              </a:rPr>
              <a:t>INSERT SUBTITLE/AUTHOR NAMES</a:t>
            </a:r>
            <a:r>
              <a:rPr lang="en-US" sz="9600" spc="600" baseline="30000" dirty="0">
                <a:solidFill>
                  <a:srgbClr val="231F20"/>
                </a:solidFill>
                <a:latin typeface="Gibson" charset="0"/>
                <a:ea typeface="Gibson" charset="0"/>
                <a:cs typeface="Gibson" charset="0"/>
              </a:rPr>
              <a:t>1</a:t>
            </a:r>
            <a:r>
              <a:rPr lang="en-US" sz="9600" spc="600" dirty="0">
                <a:solidFill>
                  <a:srgbClr val="231F20"/>
                </a:solidFill>
                <a:latin typeface="Gibson" charset="0"/>
                <a:ea typeface="Gibson" charset="0"/>
                <a:cs typeface="Gibson" charset="0"/>
              </a:rPr>
              <a:t> UP TO A MAX. OF TWO LINES</a:t>
            </a:r>
          </a:p>
        </p:txBody>
      </p:sp>
    </p:spTree>
    <p:extLst>
      <p:ext uri="{BB962C8B-B14F-4D97-AF65-F5344CB8AC3E}">
        <p14:creationId xmlns:p14="http://schemas.microsoft.com/office/powerpoint/2010/main" val="19418547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HCCN_ASM_PosterTemplate_40x40_EN" id="{D513C647-5715-894C-98DA-91C1A361081B}" vid="{08FEBB9E-537A-8346-A248-36F072DA73EC}"/>
    </a:ext>
  </a:extLst>
</a:theme>
</file>

<file path=docProps/app.xml><?xml version="1.0" encoding="utf-8"?>
<Properties xmlns="http://schemas.openxmlformats.org/officeDocument/2006/extended-properties" xmlns:vt="http://schemas.openxmlformats.org/officeDocument/2006/docPropsVTypes">
  <Template/>
  <TotalTime>71</TotalTime>
  <Words>159</Words>
  <Application>Microsoft Macintosh PowerPoint</Application>
  <PresentationFormat>Custom</PresentationFormat>
  <Paragraphs>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Gibson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Peter Mothe</dc:creator>
  <cp:lastModifiedBy>Peter Mothe</cp:lastModifiedBy>
  <cp:revision>3</cp:revision>
  <dcterms:created xsi:type="dcterms:W3CDTF">2022-08-15T14:31:19Z</dcterms:created>
  <dcterms:modified xsi:type="dcterms:W3CDTF">2022-08-15T15:42:41Z</dcterms:modified>
</cp:coreProperties>
</file>