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36576000" cy="36576000"/>
  <p:notesSz cx="6858000" cy="9144000"/>
  <p:defaultTextStyle>
    <a:defPPr>
      <a:defRPr lang="en-US"/>
    </a:defPPr>
    <a:lvl1pPr marL="0" algn="l" defTabSz="2340864" rtl="0" eaLnBrk="1" latinLnBrk="0" hangingPunct="1">
      <a:defRPr sz="9216" kern="1200">
        <a:solidFill>
          <a:schemeClr val="tx1"/>
        </a:solidFill>
        <a:latin typeface="+mn-lt"/>
        <a:ea typeface="+mn-ea"/>
        <a:cs typeface="+mn-cs"/>
      </a:defRPr>
    </a:lvl1pPr>
    <a:lvl2pPr marL="2340864" algn="l" defTabSz="2340864" rtl="0" eaLnBrk="1" latinLnBrk="0" hangingPunct="1">
      <a:defRPr sz="9216" kern="1200">
        <a:solidFill>
          <a:schemeClr val="tx1"/>
        </a:solidFill>
        <a:latin typeface="+mn-lt"/>
        <a:ea typeface="+mn-ea"/>
        <a:cs typeface="+mn-cs"/>
      </a:defRPr>
    </a:lvl2pPr>
    <a:lvl3pPr marL="4681728" algn="l" defTabSz="2340864" rtl="0" eaLnBrk="1" latinLnBrk="0" hangingPunct="1">
      <a:defRPr sz="9216" kern="1200">
        <a:solidFill>
          <a:schemeClr val="tx1"/>
        </a:solidFill>
        <a:latin typeface="+mn-lt"/>
        <a:ea typeface="+mn-ea"/>
        <a:cs typeface="+mn-cs"/>
      </a:defRPr>
    </a:lvl3pPr>
    <a:lvl4pPr marL="7022592" algn="l" defTabSz="2340864" rtl="0" eaLnBrk="1" latinLnBrk="0" hangingPunct="1">
      <a:defRPr sz="9216" kern="1200">
        <a:solidFill>
          <a:schemeClr val="tx1"/>
        </a:solidFill>
        <a:latin typeface="+mn-lt"/>
        <a:ea typeface="+mn-ea"/>
        <a:cs typeface="+mn-cs"/>
      </a:defRPr>
    </a:lvl4pPr>
    <a:lvl5pPr marL="9363456" algn="l" defTabSz="2340864" rtl="0" eaLnBrk="1" latinLnBrk="0" hangingPunct="1">
      <a:defRPr sz="9216" kern="1200">
        <a:solidFill>
          <a:schemeClr val="tx1"/>
        </a:solidFill>
        <a:latin typeface="+mn-lt"/>
        <a:ea typeface="+mn-ea"/>
        <a:cs typeface="+mn-cs"/>
      </a:defRPr>
    </a:lvl5pPr>
    <a:lvl6pPr marL="11704320" algn="l" defTabSz="2340864" rtl="0" eaLnBrk="1" latinLnBrk="0" hangingPunct="1">
      <a:defRPr sz="9216" kern="1200">
        <a:solidFill>
          <a:schemeClr val="tx1"/>
        </a:solidFill>
        <a:latin typeface="+mn-lt"/>
        <a:ea typeface="+mn-ea"/>
        <a:cs typeface="+mn-cs"/>
      </a:defRPr>
    </a:lvl6pPr>
    <a:lvl7pPr marL="14045184" algn="l" defTabSz="2340864" rtl="0" eaLnBrk="1" latinLnBrk="0" hangingPunct="1">
      <a:defRPr sz="9216" kern="1200">
        <a:solidFill>
          <a:schemeClr val="tx1"/>
        </a:solidFill>
        <a:latin typeface="+mn-lt"/>
        <a:ea typeface="+mn-ea"/>
        <a:cs typeface="+mn-cs"/>
      </a:defRPr>
    </a:lvl7pPr>
    <a:lvl8pPr marL="16386048" algn="l" defTabSz="2340864" rtl="0" eaLnBrk="1" latinLnBrk="0" hangingPunct="1">
      <a:defRPr sz="9216" kern="1200">
        <a:solidFill>
          <a:schemeClr val="tx1"/>
        </a:solidFill>
        <a:latin typeface="+mn-lt"/>
        <a:ea typeface="+mn-ea"/>
        <a:cs typeface="+mn-cs"/>
      </a:defRPr>
    </a:lvl8pPr>
    <a:lvl9pPr marL="18726912" algn="l" defTabSz="2340864" rtl="0" eaLnBrk="1" latinLnBrk="0" hangingPunct="1">
      <a:defRPr sz="921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E52"/>
    <a:srgbClr val="B32D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9"/>
    <p:restoredTop sz="94649"/>
  </p:normalViewPr>
  <p:slideViewPr>
    <p:cSldViewPr snapToGrid="0" snapToObjects="1">
      <p:cViewPr varScale="1">
        <p:scale>
          <a:sx n="35" d="100"/>
          <a:sy n="35" d="100"/>
        </p:scale>
        <p:origin x="1592"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11362272"/>
            <a:ext cx="31089600" cy="7840135"/>
          </a:xfrm>
        </p:spPr>
        <p:txBody>
          <a:bodyPr/>
          <a:lstStyle/>
          <a:p>
            <a:r>
              <a:rPr lang="en-US" smtClean="0"/>
              <a:t>Click to edit Master title style</a:t>
            </a:r>
            <a:endParaRPr lang="en-US"/>
          </a:p>
        </p:txBody>
      </p:sp>
      <p:sp>
        <p:nvSpPr>
          <p:cNvPr id="3" name="Subtitle 2"/>
          <p:cNvSpPr>
            <a:spLocks noGrp="1"/>
          </p:cNvSpPr>
          <p:nvPr>
            <p:ph type="subTitle" idx="1"/>
          </p:nvPr>
        </p:nvSpPr>
        <p:spPr>
          <a:xfrm>
            <a:off x="5486400" y="20726400"/>
            <a:ext cx="25603200" cy="9347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20D9BD-4C3F-094A-9B26-5CA1ECE8A97F}" type="datetimeFigureOut">
              <a:rPr lang="en-US" smtClean="0"/>
              <a:t>8/21/19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687972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0D9BD-4C3F-094A-9B26-5CA1ECE8A97F}" type="datetimeFigureOut">
              <a:rPr lang="en-US" smtClean="0"/>
              <a:t>8/21/19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2894462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7600" y="1100665"/>
            <a:ext cx="8229600" cy="2340187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8800" y="1100665"/>
            <a:ext cx="24079200" cy="2340187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0D9BD-4C3F-094A-9B26-5CA1ECE8A97F}" type="datetimeFigureOut">
              <a:rPr lang="en-US" smtClean="0"/>
              <a:t>8/21/19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3023857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0D9BD-4C3F-094A-9B26-5CA1ECE8A97F}" type="datetimeFigureOut">
              <a:rPr lang="en-US" smtClean="0"/>
              <a:t>8/21/19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3917011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2" y="23503474"/>
            <a:ext cx="31089600" cy="726439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2" y="15502471"/>
            <a:ext cx="31089600" cy="800099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20D9BD-4C3F-094A-9B26-5CA1ECE8A97F}" type="datetimeFigureOut">
              <a:rPr lang="en-US" smtClean="0"/>
              <a:t>8/21/19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3565200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6400803"/>
            <a:ext cx="16154400" cy="1810173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592800" y="6400803"/>
            <a:ext cx="16154400" cy="1810173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20D9BD-4C3F-094A-9B26-5CA1ECE8A97F}" type="datetimeFigureOut">
              <a:rPr lang="en-US" smtClean="0"/>
              <a:t>8/21/19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2653149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800" y="1464740"/>
            <a:ext cx="32918400" cy="609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8800" y="8187271"/>
            <a:ext cx="16160752" cy="341206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828800" y="11599332"/>
            <a:ext cx="16160752" cy="2107353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106" y="8187271"/>
            <a:ext cx="16167100" cy="341206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8580106" y="11599332"/>
            <a:ext cx="16167100" cy="2107353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20D9BD-4C3F-094A-9B26-5CA1ECE8A97F}" type="datetimeFigureOut">
              <a:rPr lang="en-US" smtClean="0"/>
              <a:t>8/21/19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4094693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20D9BD-4C3F-094A-9B26-5CA1ECE8A97F}" type="datetimeFigureOut">
              <a:rPr lang="en-US" smtClean="0"/>
              <a:t>8/21/19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870093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0D9BD-4C3F-094A-9B26-5CA1ECE8A97F}" type="datetimeFigureOut">
              <a:rPr lang="en-US" smtClean="0"/>
              <a:t>8/21/19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3805909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6" y="1456263"/>
            <a:ext cx="12033252" cy="6197604"/>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4300200" y="1456274"/>
            <a:ext cx="20447000" cy="3121660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8806" y="7653877"/>
            <a:ext cx="12033252" cy="250190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20D9BD-4C3F-094A-9B26-5CA1ECE8A97F}" type="datetimeFigureOut">
              <a:rPr lang="en-US" smtClean="0"/>
              <a:t>8/21/19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3947916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2" y="25603200"/>
            <a:ext cx="21945600" cy="3022606"/>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169152" y="3268132"/>
            <a:ext cx="21945600" cy="21945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7169152" y="28625803"/>
            <a:ext cx="21945600" cy="42926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20D9BD-4C3F-094A-9B26-5CA1ECE8A97F}" type="datetimeFigureOut">
              <a:rPr lang="en-US" smtClean="0"/>
              <a:t>8/21/19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3D63ED-2867-424E-BD0B-FBCD61A00466}" type="slidenum">
              <a:rPr lang="en-US" smtClean="0"/>
              <a:t>‹#›</a:t>
            </a:fld>
            <a:endParaRPr lang="en-US"/>
          </a:p>
        </p:txBody>
      </p:sp>
    </p:spTree>
    <p:extLst>
      <p:ext uri="{BB962C8B-B14F-4D97-AF65-F5344CB8AC3E}">
        <p14:creationId xmlns:p14="http://schemas.microsoft.com/office/powerpoint/2010/main" val="713727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1464740"/>
            <a:ext cx="32918400" cy="6096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828800" y="8534407"/>
            <a:ext cx="32918400" cy="2413846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828800" y="33900537"/>
            <a:ext cx="8534400" cy="1947335"/>
          </a:xfrm>
          <a:prstGeom prst="rect">
            <a:avLst/>
          </a:prstGeom>
        </p:spPr>
        <p:txBody>
          <a:bodyPr vert="horz" lIns="91440" tIns="45720" rIns="91440" bIns="45720" rtlCol="0" anchor="ctr"/>
          <a:lstStyle>
            <a:lvl1pPr algn="l">
              <a:defRPr sz="1200">
                <a:solidFill>
                  <a:schemeClr val="tx1">
                    <a:tint val="75000"/>
                  </a:schemeClr>
                </a:solidFill>
              </a:defRPr>
            </a:lvl1pPr>
          </a:lstStyle>
          <a:p>
            <a:fld id="{0820D9BD-4C3F-094A-9B26-5CA1ECE8A97F}" type="datetimeFigureOut">
              <a:rPr lang="en-US" smtClean="0"/>
              <a:t>8/21/19</a:t>
            </a:fld>
            <a:endParaRPr lang="en-US"/>
          </a:p>
        </p:txBody>
      </p:sp>
      <p:sp>
        <p:nvSpPr>
          <p:cNvPr id="5" name="Footer Placeholder 4"/>
          <p:cNvSpPr>
            <a:spLocks noGrp="1"/>
          </p:cNvSpPr>
          <p:nvPr>
            <p:ph type="ftr" sz="quarter" idx="3"/>
          </p:nvPr>
        </p:nvSpPr>
        <p:spPr>
          <a:xfrm>
            <a:off x="12496800" y="33900537"/>
            <a:ext cx="11582400" cy="194733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6212800" y="33900537"/>
            <a:ext cx="8534400" cy="1947335"/>
          </a:xfrm>
          <a:prstGeom prst="rect">
            <a:avLst/>
          </a:prstGeom>
        </p:spPr>
        <p:txBody>
          <a:bodyPr vert="horz" lIns="91440" tIns="45720" rIns="91440" bIns="45720" rtlCol="0" anchor="ctr"/>
          <a:lstStyle>
            <a:lvl1pPr algn="r">
              <a:defRPr sz="1200">
                <a:solidFill>
                  <a:schemeClr val="tx1">
                    <a:tint val="75000"/>
                  </a:schemeClr>
                </a:solidFill>
              </a:defRPr>
            </a:lvl1pPr>
          </a:lstStyle>
          <a:p>
            <a:fld id="{5D3D63ED-2867-424E-BD0B-FBCD61A00466}" type="slidenum">
              <a:rPr lang="en-US" smtClean="0"/>
              <a:t>‹#›</a:t>
            </a:fld>
            <a:endParaRPr lang="en-US"/>
          </a:p>
        </p:txBody>
      </p:sp>
    </p:spTree>
    <p:extLst>
      <p:ext uri="{BB962C8B-B14F-4D97-AF65-F5344CB8AC3E}">
        <p14:creationId xmlns:p14="http://schemas.microsoft.com/office/powerpoint/2010/main" val="327827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hyperlink" Target="mailto:abstracts@tfri.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392424" y="7293924"/>
            <a:ext cx="27514296" cy="5863144"/>
          </a:xfrm>
          <a:prstGeom prst="rect">
            <a:avLst/>
          </a:prstGeom>
          <a:noFill/>
        </p:spPr>
        <p:txBody>
          <a:bodyPr wrap="square" rtlCol="0" anchor="b">
            <a:spAutoFit/>
          </a:bodyPr>
          <a:lstStyle/>
          <a:p>
            <a:r>
              <a:rPr lang="en-US" sz="12500" b="1" dirty="0">
                <a:solidFill>
                  <a:srgbClr val="012D50"/>
                </a:solidFill>
                <a:latin typeface="Gibson" charset="0"/>
                <a:ea typeface="Gibson" charset="0"/>
                <a:cs typeface="Gibson" charset="0"/>
              </a:rPr>
              <a:t>INSERT TITLE HERE. THIS CAN EXTEND UP TO THREE LINES MAX. APPROXIMATELY 10-15 WORDS.</a:t>
            </a:r>
          </a:p>
        </p:txBody>
      </p:sp>
      <p:sp>
        <p:nvSpPr>
          <p:cNvPr id="5" name="TextBox 4"/>
          <p:cNvSpPr txBox="1"/>
          <p:nvPr/>
        </p:nvSpPr>
        <p:spPr>
          <a:xfrm>
            <a:off x="3392424" y="15718736"/>
            <a:ext cx="27514296" cy="3046988"/>
          </a:xfrm>
          <a:prstGeom prst="rect">
            <a:avLst/>
          </a:prstGeom>
          <a:noFill/>
        </p:spPr>
        <p:txBody>
          <a:bodyPr wrap="square" rtlCol="0" anchor="b">
            <a:spAutoFit/>
          </a:bodyPr>
          <a:lstStyle/>
          <a:p>
            <a:r>
              <a:rPr lang="en-US" sz="9600" spc="600" dirty="0">
                <a:solidFill>
                  <a:srgbClr val="012D50"/>
                </a:solidFill>
                <a:latin typeface="Gibson" charset="0"/>
                <a:ea typeface="Gibson" charset="0"/>
                <a:cs typeface="Gibson" charset="0"/>
              </a:rPr>
              <a:t>INSERT SUBTITLE/AUTHOR </a:t>
            </a:r>
            <a:r>
              <a:rPr lang="en-US" sz="9600" spc="600" dirty="0" smtClean="0">
                <a:solidFill>
                  <a:srgbClr val="012D50"/>
                </a:solidFill>
                <a:latin typeface="Gibson" charset="0"/>
                <a:ea typeface="Gibson" charset="0"/>
                <a:cs typeface="Gibson" charset="0"/>
              </a:rPr>
              <a:t>NAMES</a:t>
            </a:r>
            <a:r>
              <a:rPr lang="en-US" sz="9600" spc="600" baseline="30000" dirty="0" smtClean="0">
                <a:solidFill>
                  <a:srgbClr val="012D50"/>
                </a:solidFill>
                <a:latin typeface="Gibson" charset="0"/>
                <a:ea typeface="Gibson" charset="0"/>
                <a:cs typeface="Gibson" charset="0"/>
              </a:rPr>
              <a:t>1</a:t>
            </a:r>
            <a:r>
              <a:rPr lang="en-US" sz="9600" spc="600" dirty="0" smtClean="0">
                <a:solidFill>
                  <a:srgbClr val="012D50"/>
                </a:solidFill>
                <a:latin typeface="Gibson" charset="0"/>
                <a:ea typeface="Gibson" charset="0"/>
                <a:cs typeface="Gibson" charset="0"/>
              </a:rPr>
              <a:t> </a:t>
            </a:r>
            <a:r>
              <a:rPr lang="en-US" sz="9600" spc="600" dirty="0">
                <a:solidFill>
                  <a:srgbClr val="012D50"/>
                </a:solidFill>
                <a:latin typeface="Gibson" charset="0"/>
                <a:ea typeface="Gibson" charset="0"/>
                <a:cs typeface="Gibson" charset="0"/>
              </a:rPr>
              <a:t>UP TO A MAX. OF TWO LINES</a:t>
            </a:r>
          </a:p>
        </p:txBody>
      </p:sp>
      <p:sp>
        <p:nvSpPr>
          <p:cNvPr id="7" name="TextBox 6"/>
          <p:cNvSpPr txBox="1"/>
          <p:nvPr/>
        </p:nvSpPr>
        <p:spPr>
          <a:xfrm>
            <a:off x="3392424" y="19850064"/>
            <a:ext cx="27514296" cy="923330"/>
          </a:xfrm>
          <a:prstGeom prst="rect">
            <a:avLst/>
          </a:prstGeom>
          <a:noFill/>
        </p:spPr>
        <p:txBody>
          <a:bodyPr wrap="square" rtlCol="0" anchor="t">
            <a:spAutoFit/>
          </a:bodyPr>
          <a:lstStyle/>
          <a:p>
            <a:r>
              <a:rPr lang="en-US" sz="5400" i="1" spc="300" baseline="30000" dirty="0" smtClean="0">
                <a:solidFill>
                  <a:srgbClr val="012D50"/>
                </a:solidFill>
                <a:latin typeface="Gibson" charset="0"/>
                <a:ea typeface="Gibson" charset="0"/>
                <a:cs typeface="Gibson" charset="0"/>
              </a:rPr>
              <a:t>1</a:t>
            </a:r>
            <a:r>
              <a:rPr lang="en-US" sz="5400" i="1" spc="300" dirty="0" smtClean="0">
                <a:solidFill>
                  <a:srgbClr val="012D50"/>
                </a:solidFill>
                <a:latin typeface="Gibson" charset="0"/>
                <a:ea typeface="Gibson" charset="0"/>
                <a:cs typeface="Gibson" charset="0"/>
              </a:rPr>
              <a:t>Affiliations</a:t>
            </a:r>
            <a:endParaRPr lang="en-US" sz="6600" i="1" spc="300" dirty="0">
              <a:solidFill>
                <a:srgbClr val="012D50"/>
              </a:solidFill>
              <a:latin typeface="Gibson" charset="0"/>
              <a:ea typeface="Gibson" charset="0"/>
              <a:cs typeface="Gibson" charset="0"/>
            </a:endParaRPr>
          </a:p>
        </p:txBody>
      </p:sp>
      <p:sp>
        <p:nvSpPr>
          <p:cNvPr id="8" name="TextBox 7"/>
          <p:cNvSpPr txBox="1"/>
          <p:nvPr/>
        </p:nvSpPr>
        <p:spPr>
          <a:xfrm>
            <a:off x="3392424" y="23335062"/>
            <a:ext cx="27770328" cy="7571303"/>
          </a:xfrm>
          <a:prstGeom prst="rect">
            <a:avLst/>
          </a:prstGeom>
          <a:noFill/>
        </p:spPr>
        <p:txBody>
          <a:bodyPr wrap="square" rtlCol="0">
            <a:spAutoFit/>
          </a:bodyPr>
          <a:lstStyle/>
          <a:p>
            <a:r>
              <a:rPr lang="en-CA" sz="5400" dirty="0">
                <a:latin typeface="Gibson" charset="0"/>
                <a:ea typeface="Gibson" charset="0"/>
                <a:cs typeface="Gibson" charset="0"/>
              </a:rPr>
              <a:t>This poster template is set to 40 x 40 inches and should be printed to this size. If you are not able to print on to paper at this size, you should create your poster using this template and tile print over several smaller pages and tape them together, resulting in a poster of </a:t>
            </a:r>
            <a:r>
              <a:rPr lang="en-CA" sz="5400" dirty="0" smtClean="0">
                <a:latin typeface="Gibson" charset="0"/>
                <a:ea typeface="Gibson" charset="0"/>
                <a:cs typeface="Gibson" charset="0"/>
              </a:rPr>
              <a:t/>
            </a:r>
            <a:br>
              <a:rPr lang="en-CA" sz="5400" dirty="0" smtClean="0">
                <a:latin typeface="Gibson" charset="0"/>
                <a:ea typeface="Gibson" charset="0"/>
                <a:cs typeface="Gibson" charset="0"/>
              </a:rPr>
            </a:br>
            <a:r>
              <a:rPr lang="en-CA" sz="5400" dirty="0" smtClean="0">
                <a:latin typeface="Gibson" charset="0"/>
                <a:ea typeface="Gibson" charset="0"/>
                <a:cs typeface="Gibson" charset="0"/>
              </a:rPr>
              <a:t>40 </a:t>
            </a:r>
            <a:r>
              <a:rPr lang="en-CA" sz="5400" dirty="0">
                <a:latin typeface="Gibson" charset="0"/>
                <a:ea typeface="Gibson" charset="0"/>
                <a:cs typeface="Gibson" charset="0"/>
              </a:rPr>
              <a:t>x 40 inches. Contact </a:t>
            </a:r>
            <a:r>
              <a:rPr lang="en-CA" sz="5400" dirty="0">
                <a:latin typeface="Gibson" charset="0"/>
                <a:ea typeface="Gibson" charset="0"/>
                <a:cs typeface="Gibson" charset="0"/>
                <a:hlinkClick r:id="rId3"/>
              </a:rPr>
              <a:t>abstracts@tfri.ca</a:t>
            </a:r>
            <a:r>
              <a:rPr lang="en-CA" sz="5400" dirty="0">
                <a:latin typeface="Gibson" charset="0"/>
                <a:ea typeface="Gibson" charset="0"/>
                <a:cs typeface="Gibson" charset="0"/>
              </a:rPr>
              <a:t> if you have any problems with this.</a:t>
            </a:r>
          </a:p>
          <a:p>
            <a:endParaRPr lang="en-CA" sz="5400" dirty="0">
              <a:latin typeface="Gibson" charset="0"/>
              <a:ea typeface="Gibson" charset="0"/>
              <a:cs typeface="Gibson" charset="0"/>
            </a:endParaRPr>
          </a:p>
          <a:p>
            <a:r>
              <a:rPr lang="en-CA" sz="5400" dirty="0">
                <a:latin typeface="Gibson" charset="0"/>
                <a:ea typeface="Gibson" charset="0"/>
                <a:cs typeface="Gibson" charset="0"/>
              </a:rPr>
              <a:t>You should use the </a:t>
            </a:r>
            <a:r>
              <a:rPr lang="en-CA" sz="5400" dirty="0" smtClean="0">
                <a:latin typeface="Gibson" charset="0"/>
                <a:ea typeface="Gibson" charset="0"/>
                <a:cs typeface="Gibson" charset="0"/>
              </a:rPr>
              <a:t>Gibson family </a:t>
            </a:r>
            <a:r>
              <a:rPr lang="en-CA" sz="5400" dirty="0">
                <a:latin typeface="Gibson" charset="0"/>
                <a:ea typeface="Gibson" charset="0"/>
                <a:cs typeface="Gibson" charset="0"/>
              </a:rPr>
              <a:t>of fonts.</a:t>
            </a:r>
          </a:p>
          <a:p>
            <a:r>
              <a:rPr lang="en-CA" sz="5400" dirty="0">
                <a:latin typeface="Gibson" charset="0"/>
                <a:ea typeface="Gibson" charset="0"/>
                <a:cs typeface="Gibson" charset="0"/>
              </a:rPr>
              <a:t>Body text in black.</a:t>
            </a:r>
          </a:p>
          <a:p>
            <a:r>
              <a:rPr lang="en-CA" sz="5400" dirty="0">
                <a:latin typeface="Gibson" charset="0"/>
                <a:ea typeface="Gibson" charset="0"/>
                <a:cs typeface="Gibson" charset="0"/>
              </a:rPr>
              <a:t>If you choose to use red or blue for headers, please </a:t>
            </a:r>
            <a:r>
              <a:rPr lang="en-CA" sz="5400">
                <a:latin typeface="Gibson" charset="0"/>
                <a:ea typeface="Gibson" charset="0"/>
                <a:cs typeface="Gibson" charset="0"/>
              </a:rPr>
              <a:t>use </a:t>
            </a:r>
            <a:r>
              <a:rPr lang="en-CA" sz="5400" smtClean="0">
                <a:latin typeface="Gibson" charset="0"/>
                <a:ea typeface="Gibson" charset="0"/>
                <a:cs typeface="Gibson" charset="0"/>
              </a:rPr>
              <a:t/>
            </a:r>
            <a:br>
              <a:rPr lang="en-CA" sz="5400" smtClean="0">
                <a:latin typeface="Gibson" charset="0"/>
                <a:ea typeface="Gibson" charset="0"/>
                <a:cs typeface="Gibson" charset="0"/>
              </a:rPr>
            </a:br>
            <a:r>
              <a:rPr lang="en-CA" sz="5400" smtClean="0">
                <a:solidFill>
                  <a:srgbClr val="B32D2D"/>
                </a:solidFill>
                <a:latin typeface="Gibson" charset="0"/>
                <a:ea typeface="Gibson" charset="0"/>
                <a:cs typeface="Gibson" charset="0"/>
              </a:rPr>
              <a:t>TFRI </a:t>
            </a:r>
            <a:r>
              <a:rPr lang="en-CA" sz="5400" dirty="0">
                <a:solidFill>
                  <a:srgbClr val="B32D2D"/>
                </a:solidFill>
                <a:latin typeface="Gibson" charset="0"/>
                <a:ea typeface="Gibson" charset="0"/>
                <a:cs typeface="Gibson" charset="0"/>
              </a:rPr>
              <a:t>Red </a:t>
            </a:r>
            <a:r>
              <a:rPr lang="en-CA" sz="5400" dirty="0">
                <a:latin typeface="Gibson" charset="0"/>
                <a:ea typeface="Gibson" charset="0"/>
                <a:cs typeface="Gibson" charset="0"/>
              </a:rPr>
              <a:t>(RGB: </a:t>
            </a:r>
            <a:r>
              <a:rPr lang="en-CA" sz="5400" dirty="0" smtClean="0">
                <a:latin typeface="Gibson" charset="0"/>
                <a:ea typeface="Gibson" charset="0"/>
                <a:cs typeface="Gibson" charset="0"/>
              </a:rPr>
              <a:t>179r </a:t>
            </a:r>
            <a:r>
              <a:rPr lang="en-CA" sz="5400" dirty="0">
                <a:latin typeface="Gibson" charset="0"/>
                <a:ea typeface="Gibson" charset="0"/>
                <a:cs typeface="Gibson" charset="0"/>
              </a:rPr>
              <a:t>/ </a:t>
            </a:r>
            <a:r>
              <a:rPr lang="en-CA" sz="5400" dirty="0" smtClean="0">
                <a:latin typeface="Gibson" charset="0"/>
                <a:ea typeface="Gibson" charset="0"/>
                <a:cs typeface="Gibson" charset="0"/>
              </a:rPr>
              <a:t>45g </a:t>
            </a:r>
            <a:r>
              <a:rPr lang="en-CA" sz="5400" dirty="0">
                <a:latin typeface="Gibson" charset="0"/>
                <a:ea typeface="Gibson" charset="0"/>
                <a:cs typeface="Gibson" charset="0"/>
              </a:rPr>
              <a:t>/ </a:t>
            </a:r>
            <a:r>
              <a:rPr lang="en-CA" sz="5400" dirty="0" smtClean="0">
                <a:latin typeface="Gibson" charset="0"/>
                <a:ea typeface="Gibson" charset="0"/>
                <a:cs typeface="Gibson" charset="0"/>
              </a:rPr>
              <a:t>45b</a:t>
            </a:r>
            <a:r>
              <a:rPr lang="en-CA" sz="5400" dirty="0">
                <a:latin typeface="Gibson" charset="0"/>
                <a:ea typeface="Gibson" charset="0"/>
                <a:cs typeface="Gibson" charset="0"/>
              </a:rPr>
              <a:t>) or </a:t>
            </a:r>
            <a:r>
              <a:rPr lang="en-CA" sz="5400" dirty="0">
                <a:solidFill>
                  <a:srgbClr val="002E52"/>
                </a:solidFill>
                <a:latin typeface="Gibson" charset="0"/>
                <a:ea typeface="Gibson" charset="0"/>
                <a:cs typeface="Gibson" charset="0"/>
              </a:rPr>
              <a:t>TFRI Blue </a:t>
            </a:r>
            <a:r>
              <a:rPr lang="en-CA" sz="5400" dirty="0">
                <a:latin typeface="Gibson" charset="0"/>
                <a:ea typeface="Gibson" charset="0"/>
                <a:cs typeface="Gibson" charset="0"/>
              </a:rPr>
              <a:t>(RGB: 0r / </a:t>
            </a:r>
            <a:r>
              <a:rPr lang="en-CA" sz="5400" dirty="0" smtClean="0">
                <a:latin typeface="Gibson" charset="0"/>
                <a:ea typeface="Gibson" charset="0"/>
                <a:cs typeface="Gibson" charset="0"/>
              </a:rPr>
              <a:t>46g </a:t>
            </a:r>
            <a:r>
              <a:rPr lang="en-CA" sz="5400" dirty="0">
                <a:latin typeface="Gibson" charset="0"/>
                <a:ea typeface="Gibson" charset="0"/>
                <a:cs typeface="Gibson" charset="0"/>
              </a:rPr>
              <a:t>/ </a:t>
            </a:r>
            <a:r>
              <a:rPr lang="en-CA" sz="5400" dirty="0" smtClean="0">
                <a:latin typeface="Gibson" charset="0"/>
                <a:ea typeface="Gibson" charset="0"/>
                <a:cs typeface="Gibson" charset="0"/>
              </a:rPr>
              <a:t>82b</a:t>
            </a:r>
            <a:r>
              <a:rPr lang="en-CA" sz="5400" dirty="0">
                <a:latin typeface="Gibson" charset="0"/>
                <a:ea typeface="Gibson" charset="0"/>
                <a:cs typeface="Gibson" charset="0"/>
              </a:rPr>
              <a:t>)</a:t>
            </a:r>
          </a:p>
        </p:txBody>
      </p:sp>
    </p:spTree>
    <p:extLst>
      <p:ext uri="{BB962C8B-B14F-4D97-AF65-F5344CB8AC3E}">
        <p14:creationId xmlns:p14="http://schemas.microsoft.com/office/powerpoint/2010/main" val="1997700219"/>
      </p:ext>
    </p:extLst>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13</TotalTime>
  <Words>86</Words>
  <Application>Microsoft Macintosh PowerPoint</Application>
  <PresentationFormat>Custom</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Gibson</vt:lpstr>
      <vt:lpstr>Arial</vt:lpstr>
      <vt:lpstr>Default Theme</vt:lpstr>
      <vt:lpstr>PowerPoint Presentation</vt:lpstr>
    </vt:vector>
  </TitlesOfParts>
  <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Holly Truax</dc:creator>
  <cp:lastModifiedBy>Holly Truax</cp:lastModifiedBy>
  <cp:revision>8</cp:revision>
  <dcterms:created xsi:type="dcterms:W3CDTF">2019-08-21T17:35:51Z</dcterms:created>
  <dcterms:modified xsi:type="dcterms:W3CDTF">2019-08-21T19:33:49Z</dcterms:modified>
</cp:coreProperties>
</file>