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en-US"/>
    </a:defPPr>
    <a:lvl1pPr marL="0" algn="l" defTabSz="2340864" rtl="0" eaLnBrk="1" latinLnBrk="0" hangingPunct="1">
      <a:defRPr sz="9216" kern="1200">
        <a:solidFill>
          <a:schemeClr val="tx1"/>
        </a:solidFill>
        <a:latin typeface="+mn-lt"/>
        <a:ea typeface="+mn-ea"/>
        <a:cs typeface="+mn-cs"/>
      </a:defRPr>
    </a:lvl1pPr>
    <a:lvl2pPr marL="2340864" algn="l" defTabSz="2340864" rtl="0" eaLnBrk="1" latinLnBrk="0" hangingPunct="1">
      <a:defRPr sz="9216" kern="1200">
        <a:solidFill>
          <a:schemeClr val="tx1"/>
        </a:solidFill>
        <a:latin typeface="+mn-lt"/>
        <a:ea typeface="+mn-ea"/>
        <a:cs typeface="+mn-cs"/>
      </a:defRPr>
    </a:lvl2pPr>
    <a:lvl3pPr marL="4681728" algn="l" defTabSz="2340864" rtl="0" eaLnBrk="1" latinLnBrk="0" hangingPunct="1">
      <a:defRPr sz="9216" kern="1200">
        <a:solidFill>
          <a:schemeClr val="tx1"/>
        </a:solidFill>
        <a:latin typeface="+mn-lt"/>
        <a:ea typeface="+mn-ea"/>
        <a:cs typeface="+mn-cs"/>
      </a:defRPr>
    </a:lvl3pPr>
    <a:lvl4pPr marL="7022592" algn="l" defTabSz="2340864" rtl="0" eaLnBrk="1" latinLnBrk="0" hangingPunct="1">
      <a:defRPr sz="9216" kern="1200">
        <a:solidFill>
          <a:schemeClr val="tx1"/>
        </a:solidFill>
        <a:latin typeface="+mn-lt"/>
        <a:ea typeface="+mn-ea"/>
        <a:cs typeface="+mn-cs"/>
      </a:defRPr>
    </a:lvl4pPr>
    <a:lvl5pPr marL="9363456" algn="l" defTabSz="2340864" rtl="0" eaLnBrk="1" latinLnBrk="0" hangingPunct="1">
      <a:defRPr sz="9216" kern="1200">
        <a:solidFill>
          <a:schemeClr val="tx1"/>
        </a:solidFill>
        <a:latin typeface="+mn-lt"/>
        <a:ea typeface="+mn-ea"/>
        <a:cs typeface="+mn-cs"/>
      </a:defRPr>
    </a:lvl5pPr>
    <a:lvl6pPr marL="11704320" algn="l" defTabSz="2340864" rtl="0" eaLnBrk="1" latinLnBrk="0" hangingPunct="1">
      <a:defRPr sz="9216" kern="1200">
        <a:solidFill>
          <a:schemeClr val="tx1"/>
        </a:solidFill>
        <a:latin typeface="+mn-lt"/>
        <a:ea typeface="+mn-ea"/>
        <a:cs typeface="+mn-cs"/>
      </a:defRPr>
    </a:lvl6pPr>
    <a:lvl7pPr marL="14045184" algn="l" defTabSz="2340864" rtl="0" eaLnBrk="1" latinLnBrk="0" hangingPunct="1">
      <a:defRPr sz="9216" kern="1200">
        <a:solidFill>
          <a:schemeClr val="tx1"/>
        </a:solidFill>
        <a:latin typeface="+mn-lt"/>
        <a:ea typeface="+mn-ea"/>
        <a:cs typeface="+mn-cs"/>
      </a:defRPr>
    </a:lvl7pPr>
    <a:lvl8pPr marL="16386048" algn="l" defTabSz="2340864" rtl="0" eaLnBrk="1" latinLnBrk="0" hangingPunct="1">
      <a:defRPr sz="9216" kern="1200">
        <a:solidFill>
          <a:schemeClr val="tx1"/>
        </a:solidFill>
        <a:latin typeface="+mn-lt"/>
        <a:ea typeface="+mn-ea"/>
        <a:cs typeface="+mn-cs"/>
      </a:defRPr>
    </a:lvl8pPr>
    <a:lvl9pPr marL="18726912" algn="l" defTabSz="2340864" rtl="0" eaLnBrk="1" latinLnBrk="0" hangingPunct="1">
      <a:defRPr sz="921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E52"/>
    <a:srgbClr val="B32D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p:restoredTop sz="94649"/>
  </p:normalViewPr>
  <p:slideViewPr>
    <p:cSldViewPr snapToGrid="0" snapToObjects="1">
      <p:cViewPr varScale="1">
        <p:scale>
          <a:sx n="39" d="100"/>
          <a:sy n="39" d="100"/>
        </p:scale>
        <p:origin x="21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5"/>
            <a:ext cx="37307520" cy="7056122"/>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68797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289446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990599"/>
            <a:ext cx="9875520" cy="2106168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990599"/>
            <a:ext cx="28895040" cy="2106168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02385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91701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7"/>
            <a:ext cx="37307520" cy="6537958"/>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4"/>
            <a:ext cx="37307520" cy="7200896"/>
          </a:xfrm>
        </p:spPr>
        <p:txBody>
          <a:bodyPr anchor="b"/>
          <a:lstStyle>
            <a:lvl1pPr marL="0" indent="0">
              <a:buNone/>
              <a:defRPr sz="1800">
                <a:solidFill>
                  <a:schemeClr val="tx1">
                    <a:tint val="75000"/>
                  </a:schemeClr>
                </a:solidFill>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20D9BD-4C3F-094A-9B26-5CA1ECE8A97F}" type="datetimeFigureOut">
              <a:rPr lang="en-US" smtClean="0"/>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565200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5760723"/>
            <a:ext cx="19385280" cy="16291559"/>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5760723"/>
            <a:ext cx="19385280" cy="16291559"/>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0D9BD-4C3F-094A-9B26-5CA1ECE8A97F}" type="datetimeFigureOut">
              <a:rPr lang="en-US" smtClean="0"/>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265314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6"/>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4"/>
            <a:ext cx="19392902" cy="3070861"/>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smtClean="0"/>
              <a:t>Click to edit Master text styles</a:t>
            </a:r>
          </a:p>
        </p:txBody>
      </p:sp>
      <p:sp>
        <p:nvSpPr>
          <p:cNvPr id="4" name="Content Placeholder 3"/>
          <p:cNvSpPr>
            <a:spLocks noGrp="1"/>
          </p:cNvSpPr>
          <p:nvPr>
            <p:ph sz="half" idx="2"/>
          </p:nvPr>
        </p:nvSpPr>
        <p:spPr>
          <a:xfrm>
            <a:off x="2194560" y="10439399"/>
            <a:ext cx="19392902" cy="18966182"/>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7" y="7368544"/>
            <a:ext cx="19400520" cy="3070861"/>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smtClean="0"/>
              <a:t>Click to edit Master text styles</a:t>
            </a:r>
          </a:p>
        </p:txBody>
      </p:sp>
      <p:sp>
        <p:nvSpPr>
          <p:cNvPr id="6" name="Content Placeholder 5"/>
          <p:cNvSpPr>
            <a:spLocks noGrp="1"/>
          </p:cNvSpPr>
          <p:nvPr>
            <p:ph sz="quarter" idx="4"/>
          </p:nvPr>
        </p:nvSpPr>
        <p:spPr>
          <a:xfrm>
            <a:off x="22296127" y="10439399"/>
            <a:ext cx="19400520" cy="18966182"/>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0D9BD-4C3F-094A-9B26-5CA1ECE8A97F}" type="datetimeFigureOut">
              <a:rPr lang="en-US" smtClean="0"/>
              <a:t>10/21/19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409469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0D9BD-4C3F-094A-9B26-5CA1ECE8A97F}" type="datetimeFigureOut">
              <a:rPr lang="en-US" smtClean="0"/>
              <a:t>10/21/19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87009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0D9BD-4C3F-094A-9B26-5CA1ECE8A97F}" type="datetimeFigureOut">
              <a:rPr lang="en-US" smtClean="0"/>
              <a:t>10/21/19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80590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37"/>
            <a:ext cx="14439902" cy="5577844"/>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17160240" y="1310646"/>
            <a:ext cx="24536400" cy="2809494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90"/>
            <a:ext cx="14439902" cy="22517101"/>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20D9BD-4C3F-094A-9B26-5CA1ECE8A97F}" type="datetimeFigureOut">
              <a:rPr lang="en-US" smtClean="0"/>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947916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5"/>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19"/>
            <a:ext cx="26334720" cy="1975104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602982" y="25763223"/>
            <a:ext cx="26334720" cy="3863341"/>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20D9BD-4C3F-094A-9B26-5CA1ECE8A97F}" type="datetimeFigureOut">
              <a:rPr lang="en-US" smtClean="0"/>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713727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6"/>
            <a:ext cx="39502080" cy="548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6"/>
            <a:ext cx="39502080" cy="2172462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4"/>
            <a:ext cx="10241280" cy="1752602"/>
          </a:xfrm>
          <a:prstGeom prst="rect">
            <a:avLst/>
          </a:prstGeom>
        </p:spPr>
        <p:txBody>
          <a:bodyPr vert="horz" lIns="91440" tIns="45720" rIns="91440" bIns="45720" rtlCol="0" anchor="ctr"/>
          <a:lstStyle>
            <a:lvl1pPr algn="l">
              <a:defRPr sz="1080">
                <a:solidFill>
                  <a:schemeClr val="tx1">
                    <a:tint val="75000"/>
                  </a:schemeClr>
                </a:solidFill>
              </a:defRPr>
            </a:lvl1pPr>
          </a:lstStyle>
          <a:p>
            <a:fld id="{0820D9BD-4C3F-094A-9B26-5CA1ECE8A97F}" type="datetimeFigureOut">
              <a:rPr lang="en-US" smtClean="0"/>
              <a:t>10/21/19</a:t>
            </a:fld>
            <a:endParaRPr lang="en-US"/>
          </a:p>
        </p:txBody>
      </p:sp>
      <p:sp>
        <p:nvSpPr>
          <p:cNvPr id="5" name="Footer Placeholder 4"/>
          <p:cNvSpPr>
            <a:spLocks noGrp="1"/>
          </p:cNvSpPr>
          <p:nvPr>
            <p:ph type="ftr" sz="quarter" idx="3"/>
          </p:nvPr>
        </p:nvSpPr>
        <p:spPr>
          <a:xfrm>
            <a:off x="14996160" y="30510484"/>
            <a:ext cx="13898880" cy="1752602"/>
          </a:xfrm>
          <a:prstGeom prst="rect">
            <a:avLst/>
          </a:prstGeom>
        </p:spPr>
        <p:txBody>
          <a:bodyPr vert="horz" lIns="91440" tIns="45720" rIns="91440" bIns="45720" rtlCol="0" anchor="ctr"/>
          <a:lstStyle>
            <a:lvl1pPr algn="ctr">
              <a:defRPr sz="10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4"/>
            <a:ext cx="10241280" cy="1752602"/>
          </a:xfrm>
          <a:prstGeom prst="rect">
            <a:avLst/>
          </a:prstGeom>
        </p:spPr>
        <p:txBody>
          <a:bodyPr vert="horz" lIns="91440" tIns="45720" rIns="91440" bIns="45720" rtlCol="0" anchor="ctr"/>
          <a:lstStyle>
            <a:lvl1pPr algn="r">
              <a:defRPr sz="1080">
                <a:solidFill>
                  <a:schemeClr val="tx1">
                    <a:tint val="75000"/>
                  </a:schemeClr>
                </a:solidFill>
              </a:defRPr>
            </a:lvl1pPr>
          </a:lstStyle>
          <a:p>
            <a:fld id="{5D3D63ED-2867-424E-BD0B-FBCD61A00466}" type="slidenum">
              <a:rPr lang="en-US" smtClean="0"/>
              <a:t>‹#›</a:t>
            </a:fld>
            <a:endParaRPr lang="en-US"/>
          </a:p>
        </p:txBody>
      </p:sp>
    </p:spTree>
    <p:extLst>
      <p:ext uri="{BB962C8B-B14F-4D97-AF65-F5344CB8AC3E}">
        <p14:creationId xmlns:p14="http://schemas.microsoft.com/office/powerpoint/2010/main" val="327827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1480" rtl="0" eaLnBrk="1" latinLnBrk="0" hangingPunct="1">
        <a:spcBef>
          <a:spcPct val="0"/>
        </a:spcBef>
        <a:buNone/>
        <a:defRPr sz="3960" kern="1200">
          <a:solidFill>
            <a:schemeClr val="tx1"/>
          </a:solidFill>
          <a:latin typeface="+mj-lt"/>
          <a:ea typeface="+mj-ea"/>
          <a:cs typeface="+mj-cs"/>
        </a:defRPr>
      </a:lvl1pPr>
    </p:titleStyle>
    <p:bodyStyle>
      <a:lvl1pPr marL="308610" indent="-308610" algn="l" defTabSz="411480" rtl="0" eaLnBrk="1" latinLnBrk="0" hangingPunct="1">
        <a:spcBef>
          <a:spcPct val="20000"/>
        </a:spcBef>
        <a:buFont typeface="Arial"/>
        <a:buChar char="•"/>
        <a:defRPr sz="2880" kern="1200">
          <a:solidFill>
            <a:schemeClr val="tx1"/>
          </a:solidFill>
          <a:latin typeface="+mn-lt"/>
          <a:ea typeface="+mn-ea"/>
          <a:cs typeface="+mn-cs"/>
        </a:defRPr>
      </a:lvl1pPr>
      <a:lvl2pPr marL="668655" indent="-257175" algn="l" defTabSz="411480" rtl="0" eaLnBrk="1" latinLnBrk="0" hangingPunct="1">
        <a:spcBef>
          <a:spcPct val="20000"/>
        </a:spcBef>
        <a:buFont typeface="Arial"/>
        <a:buChar char="–"/>
        <a:defRPr sz="2520" kern="1200">
          <a:solidFill>
            <a:schemeClr val="tx1"/>
          </a:solidFill>
          <a:latin typeface="+mn-lt"/>
          <a:ea typeface="+mn-ea"/>
          <a:cs typeface="+mn-cs"/>
        </a:defRPr>
      </a:lvl2pPr>
      <a:lvl3pPr marL="1028700" indent="-205740" algn="l" defTabSz="411480" rtl="0" eaLnBrk="1" latinLnBrk="0" hangingPunct="1">
        <a:spcBef>
          <a:spcPct val="20000"/>
        </a:spcBef>
        <a:buFont typeface="Arial"/>
        <a:buChar char="•"/>
        <a:defRPr sz="2160" kern="1200">
          <a:solidFill>
            <a:schemeClr val="tx1"/>
          </a:solidFill>
          <a:latin typeface="+mn-lt"/>
          <a:ea typeface="+mn-ea"/>
          <a:cs typeface="+mn-cs"/>
        </a:defRPr>
      </a:lvl3pPr>
      <a:lvl4pPr marL="1440180" indent="-205740" algn="l" defTabSz="411480" rtl="0" eaLnBrk="1" latinLnBrk="0" hangingPunct="1">
        <a:spcBef>
          <a:spcPct val="20000"/>
        </a:spcBef>
        <a:buFont typeface="Arial"/>
        <a:buChar char="–"/>
        <a:defRPr sz="1800" kern="1200">
          <a:solidFill>
            <a:schemeClr val="tx1"/>
          </a:solidFill>
          <a:latin typeface="+mn-lt"/>
          <a:ea typeface="+mn-ea"/>
          <a:cs typeface="+mn-cs"/>
        </a:defRPr>
      </a:lvl4pPr>
      <a:lvl5pPr marL="1851660" indent="-205740" algn="l" defTabSz="411480" rtl="0" eaLnBrk="1" latinLnBrk="0" hangingPunct="1">
        <a:spcBef>
          <a:spcPct val="20000"/>
        </a:spcBef>
        <a:buFont typeface="Arial"/>
        <a:buChar char="»"/>
        <a:defRPr sz="1800" kern="1200">
          <a:solidFill>
            <a:schemeClr val="tx1"/>
          </a:solidFill>
          <a:latin typeface="+mn-lt"/>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1480" rtl="0" eaLnBrk="1" latinLnBrk="0" hangingPunct="1">
        <a:defRPr sz="1620" kern="1200">
          <a:solidFill>
            <a:schemeClr val="tx1"/>
          </a:solidFill>
          <a:latin typeface="+mn-lt"/>
          <a:ea typeface="+mn-ea"/>
          <a:cs typeface="+mn-cs"/>
        </a:defRPr>
      </a:lvl1pPr>
      <a:lvl2pPr marL="411480" algn="l" defTabSz="411480" rtl="0" eaLnBrk="1" latinLnBrk="0" hangingPunct="1">
        <a:defRPr sz="1620" kern="1200">
          <a:solidFill>
            <a:schemeClr val="tx1"/>
          </a:solidFill>
          <a:latin typeface="+mn-lt"/>
          <a:ea typeface="+mn-ea"/>
          <a:cs typeface="+mn-cs"/>
        </a:defRPr>
      </a:lvl2pPr>
      <a:lvl3pPr marL="822960" algn="l" defTabSz="411480" rtl="0" eaLnBrk="1" latinLnBrk="0" hangingPunct="1">
        <a:defRPr sz="1620" kern="1200">
          <a:solidFill>
            <a:schemeClr val="tx1"/>
          </a:solidFill>
          <a:latin typeface="+mn-lt"/>
          <a:ea typeface="+mn-ea"/>
          <a:cs typeface="+mn-cs"/>
        </a:defRPr>
      </a:lvl3pPr>
      <a:lvl4pPr marL="1234440" algn="l" defTabSz="411480" rtl="0" eaLnBrk="1" latinLnBrk="0" hangingPunct="1">
        <a:defRPr sz="1620" kern="1200">
          <a:solidFill>
            <a:schemeClr val="tx1"/>
          </a:solidFill>
          <a:latin typeface="+mn-lt"/>
          <a:ea typeface="+mn-ea"/>
          <a:cs typeface="+mn-cs"/>
        </a:defRPr>
      </a:lvl4pPr>
      <a:lvl5pPr marL="1645920" algn="l" defTabSz="411480" rtl="0" eaLnBrk="1" latinLnBrk="0" hangingPunct="1">
        <a:defRPr sz="1620" kern="1200">
          <a:solidFill>
            <a:schemeClr val="tx1"/>
          </a:solidFill>
          <a:latin typeface="+mn-lt"/>
          <a:ea typeface="+mn-ea"/>
          <a:cs typeface="+mn-cs"/>
        </a:defRPr>
      </a:lvl5pPr>
      <a:lvl6pPr marL="2057400" algn="l" defTabSz="411480" rtl="0" eaLnBrk="1" latinLnBrk="0" hangingPunct="1">
        <a:defRPr sz="1620" kern="1200">
          <a:solidFill>
            <a:schemeClr val="tx1"/>
          </a:solidFill>
          <a:latin typeface="+mn-lt"/>
          <a:ea typeface="+mn-ea"/>
          <a:cs typeface="+mn-cs"/>
        </a:defRPr>
      </a:lvl6pPr>
      <a:lvl7pPr marL="2468880" algn="l" defTabSz="411480" rtl="0" eaLnBrk="1" latinLnBrk="0" hangingPunct="1">
        <a:defRPr sz="1620" kern="1200">
          <a:solidFill>
            <a:schemeClr val="tx1"/>
          </a:solidFill>
          <a:latin typeface="+mn-lt"/>
          <a:ea typeface="+mn-ea"/>
          <a:cs typeface="+mn-cs"/>
        </a:defRPr>
      </a:lvl7pPr>
      <a:lvl8pPr marL="2880360" algn="l" defTabSz="411480" rtl="0" eaLnBrk="1" latinLnBrk="0" hangingPunct="1">
        <a:defRPr sz="1620" kern="1200">
          <a:solidFill>
            <a:schemeClr val="tx1"/>
          </a:solidFill>
          <a:latin typeface="+mn-lt"/>
          <a:ea typeface="+mn-ea"/>
          <a:cs typeface="+mn-cs"/>
        </a:defRPr>
      </a:lvl8pPr>
      <a:lvl9pPr marL="3291840" algn="l" defTabSz="41148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mailto:abstracts@tfr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357981" y="6555299"/>
            <a:ext cx="37702933" cy="5286062"/>
          </a:xfrm>
          <a:prstGeom prst="rect">
            <a:avLst/>
          </a:prstGeom>
          <a:noFill/>
        </p:spPr>
        <p:txBody>
          <a:bodyPr wrap="square" rtlCol="0" anchor="b">
            <a:spAutoFit/>
          </a:bodyPr>
          <a:lstStyle/>
          <a:p>
            <a:r>
              <a:rPr lang="en-US" sz="11250" b="1" dirty="0">
                <a:solidFill>
                  <a:srgbClr val="012D50"/>
                </a:solidFill>
                <a:latin typeface="Gibson" charset="0"/>
                <a:ea typeface="Gibson" charset="0"/>
                <a:cs typeface="Gibson" charset="0"/>
              </a:rPr>
              <a:t>INSERT TITLE HERE. THIS </a:t>
            </a:r>
            <a:r>
              <a:rPr lang="en-US" sz="11250" b="1" dirty="0" smtClean="0">
                <a:solidFill>
                  <a:srgbClr val="012D50"/>
                </a:solidFill>
                <a:latin typeface="Gibson" charset="0"/>
                <a:ea typeface="Gibson" charset="0"/>
                <a:cs typeface="Gibson" charset="0"/>
              </a:rPr>
              <a:t>TITLE SPACE CAN </a:t>
            </a:r>
            <a:r>
              <a:rPr lang="en-US" sz="11250" b="1" dirty="0">
                <a:solidFill>
                  <a:srgbClr val="012D50"/>
                </a:solidFill>
                <a:latin typeface="Gibson" charset="0"/>
                <a:ea typeface="Gibson" charset="0"/>
                <a:cs typeface="Gibson" charset="0"/>
              </a:rPr>
              <a:t>EXTEND UP TO THREE LINES </a:t>
            </a:r>
            <a:r>
              <a:rPr lang="en-US" sz="11250" b="1" dirty="0" smtClean="0">
                <a:solidFill>
                  <a:srgbClr val="012D50"/>
                </a:solidFill>
                <a:latin typeface="Gibson" charset="0"/>
                <a:ea typeface="Gibson" charset="0"/>
                <a:cs typeface="Gibson" charset="0"/>
              </a:rPr>
              <a:t>MAXIMUM. THIS SECTIOH FITS APPROXIMATELY </a:t>
            </a:r>
            <a:r>
              <a:rPr lang="en-US" sz="11250" b="1" dirty="0">
                <a:solidFill>
                  <a:srgbClr val="012D50"/>
                </a:solidFill>
                <a:latin typeface="Gibson" charset="0"/>
                <a:ea typeface="Gibson" charset="0"/>
                <a:cs typeface="Gibson" charset="0"/>
              </a:rPr>
              <a:t>10-15 WORDS.</a:t>
            </a:r>
          </a:p>
        </p:txBody>
      </p:sp>
      <p:sp>
        <p:nvSpPr>
          <p:cNvPr id="5" name="TextBox 4"/>
          <p:cNvSpPr txBox="1"/>
          <p:nvPr/>
        </p:nvSpPr>
        <p:spPr>
          <a:xfrm>
            <a:off x="3357981" y="14190207"/>
            <a:ext cx="37702933" cy="2751522"/>
          </a:xfrm>
          <a:prstGeom prst="rect">
            <a:avLst/>
          </a:prstGeom>
          <a:noFill/>
        </p:spPr>
        <p:txBody>
          <a:bodyPr wrap="square" rtlCol="0" anchor="b">
            <a:spAutoFit/>
          </a:bodyPr>
          <a:lstStyle/>
          <a:p>
            <a:r>
              <a:rPr lang="en-US" sz="8640" spc="540" dirty="0">
                <a:solidFill>
                  <a:srgbClr val="012D50"/>
                </a:solidFill>
                <a:latin typeface="Gibson" charset="0"/>
                <a:ea typeface="Gibson" charset="0"/>
                <a:cs typeface="Gibson" charset="0"/>
              </a:rPr>
              <a:t>INSERT </a:t>
            </a:r>
            <a:r>
              <a:rPr lang="en-US" sz="8640" spc="540" dirty="0" smtClean="0">
                <a:solidFill>
                  <a:srgbClr val="012D50"/>
                </a:solidFill>
                <a:latin typeface="Gibson" charset="0"/>
                <a:ea typeface="Gibson" charset="0"/>
                <a:cs typeface="Gibson" charset="0"/>
              </a:rPr>
              <a:t>SUBTITLE HERE/AUTHOR NAMES</a:t>
            </a:r>
            <a:r>
              <a:rPr lang="en-US" sz="8640" spc="540" baseline="30000" dirty="0" smtClean="0">
                <a:solidFill>
                  <a:srgbClr val="012D50"/>
                </a:solidFill>
                <a:latin typeface="Gibson" charset="0"/>
                <a:ea typeface="Gibson" charset="0"/>
                <a:cs typeface="Gibson" charset="0"/>
              </a:rPr>
              <a:t>1</a:t>
            </a:r>
            <a:r>
              <a:rPr lang="en-US" sz="8640" spc="540" dirty="0" smtClean="0">
                <a:solidFill>
                  <a:srgbClr val="012D50"/>
                </a:solidFill>
                <a:latin typeface="Gibson" charset="0"/>
                <a:ea typeface="Gibson" charset="0"/>
                <a:cs typeface="Gibson" charset="0"/>
              </a:rPr>
              <a:t>. CAPACITY: UP </a:t>
            </a:r>
            <a:r>
              <a:rPr lang="en-US" sz="8640" spc="540" dirty="0">
                <a:solidFill>
                  <a:srgbClr val="012D50"/>
                </a:solidFill>
                <a:latin typeface="Gibson" charset="0"/>
                <a:ea typeface="Gibson" charset="0"/>
                <a:cs typeface="Gibson" charset="0"/>
              </a:rPr>
              <a:t>TO A </a:t>
            </a:r>
            <a:r>
              <a:rPr lang="en-US" sz="8640" spc="540" dirty="0" smtClean="0">
                <a:solidFill>
                  <a:srgbClr val="012D50"/>
                </a:solidFill>
                <a:latin typeface="Gibson" charset="0"/>
                <a:ea typeface="Gibson" charset="0"/>
                <a:cs typeface="Gibson" charset="0"/>
              </a:rPr>
              <a:t>MAXIMUM </a:t>
            </a:r>
            <a:r>
              <a:rPr lang="en-US" sz="8640" spc="540" dirty="0">
                <a:solidFill>
                  <a:srgbClr val="012D50"/>
                </a:solidFill>
                <a:latin typeface="Gibson" charset="0"/>
                <a:ea typeface="Gibson" charset="0"/>
                <a:cs typeface="Gibson" charset="0"/>
              </a:rPr>
              <a:t>OF TWO </a:t>
            </a:r>
            <a:r>
              <a:rPr lang="en-US" sz="8640" spc="540" dirty="0" smtClean="0">
                <a:solidFill>
                  <a:srgbClr val="012D50"/>
                </a:solidFill>
                <a:latin typeface="Gibson" charset="0"/>
                <a:ea typeface="Gibson" charset="0"/>
                <a:cs typeface="Gibson" charset="0"/>
              </a:rPr>
              <a:t>LINES TOTAL</a:t>
            </a:r>
            <a:endParaRPr lang="en-US" sz="8640" spc="540" dirty="0">
              <a:solidFill>
                <a:srgbClr val="012D50"/>
              </a:solidFill>
              <a:latin typeface="Gibson" charset="0"/>
              <a:ea typeface="Gibson" charset="0"/>
              <a:cs typeface="Gibson" charset="0"/>
            </a:endParaRPr>
          </a:p>
        </p:txBody>
      </p:sp>
      <p:sp>
        <p:nvSpPr>
          <p:cNvPr id="7" name="TextBox 6"/>
          <p:cNvSpPr txBox="1"/>
          <p:nvPr/>
        </p:nvSpPr>
        <p:spPr>
          <a:xfrm>
            <a:off x="3357981" y="17917635"/>
            <a:ext cx="38094819" cy="3083921"/>
          </a:xfrm>
          <a:prstGeom prst="rect">
            <a:avLst/>
          </a:prstGeom>
          <a:noFill/>
        </p:spPr>
        <p:txBody>
          <a:bodyPr wrap="square" rtlCol="0" anchor="t">
            <a:spAutoFit/>
          </a:bodyPr>
          <a:lstStyle/>
          <a:p>
            <a:r>
              <a:rPr lang="en-US" sz="4860" i="1" spc="270" baseline="30000" dirty="0" smtClean="0">
                <a:solidFill>
                  <a:srgbClr val="012D50"/>
                </a:solidFill>
                <a:latin typeface="Gibson" charset="0"/>
                <a:ea typeface="Gibson" charset="0"/>
                <a:cs typeface="Gibson" charset="0"/>
              </a:rPr>
              <a:t>1</a:t>
            </a:r>
            <a:r>
              <a:rPr lang="en-US" sz="4860" i="1" spc="270" dirty="0" smtClean="0">
                <a:solidFill>
                  <a:srgbClr val="012D50"/>
                </a:solidFill>
                <a:latin typeface="Gibson" charset="0"/>
                <a:ea typeface="Gibson" charset="0"/>
                <a:cs typeface="Gibson" charset="0"/>
              </a:rPr>
              <a:t>Affiliations go here.</a:t>
            </a:r>
            <a:endParaRPr lang="en-US" sz="5940" i="1" spc="270" dirty="0">
              <a:solidFill>
                <a:srgbClr val="012D50"/>
              </a:solidFill>
              <a:latin typeface="Gibson" charset="0"/>
              <a:ea typeface="Gibson" charset="0"/>
              <a:cs typeface="Gibson" charset="0"/>
            </a:endParaRPr>
          </a:p>
          <a:p>
            <a:r>
              <a:rPr lang="en-US" sz="4860" i="1" spc="270" baseline="30000" dirty="0" smtClean="0">
                <a:solidFill>
                  <a:srgbClr val="012D50"/>
                </a:solidFill>
                <a:latin typeface="Gibson" charset="0"/>
                <a:ea typeface="Gibson" charset="0"/>
                <a:cs typeface="Gibson" charset="0"/>
              </a:rPr>
              <a:t>2</a:t>
            </a:r>
            <a:r>
              <a:rPr lang="en-US" sz="4860" i="1" spc="270" dirty="0" smtClean="0">
                <a:solidFill>
                  <a:srgbClr val="012D50"/>
                </a:solidFill>
                <a:latin typeface="Gibson" charset="0"/>
                <a:ea typeface="Gibson" charset="0"/>
                <a:cs typeface="Gibson" charset="0"/>
              </a:rPr>
              <a:t>Affiliations go here.</a:t>
            </a:r>
            <a:endParaRPr lang="en-US" sz="5940" i="1" spc="270" dirty="0">
              <a:solidFill>
                <a:srgbClr val="012D50"/>
              </a:solidFill>
              <a:latin typeface="Gibson" charset="0"/>
              <a:ea typeface="Gibson" charset="0"/>
              <a:cs typeface="Gibson" charset="0"/>
            </a:endParaRPr>
          </a:p>
          <a:p>
            <a:r>
              <a:rPr lang="en-US" sz="4860" i="1" spc="270" baseline="30000" dirty="0" smtClean="0">
                <a:solidFill>
                  <a:srgbClr val="012D50"/>
                </a:solidFill>
                <a:latin typeface="Gibson" charset="0"/>
                <a:ea typeface="Gibson" charset="0"/>
                <a:cs typeface="Gibson" charset="0"/>
              </a:rPr>
              <a:t>3</a:t>
            </a:r>
            <a:r>
              <a:rPr lang="en-US" sz="4860" i="1" spc="270" dirty="0" smtClean="0">
                <a:solidFill>
                  <a:srgbClr val="012D50"/>
                </a:solidFill>
                <a:latin typeface="Gibson" charset="0"/>
                <a:ea typeface="Gibson" charset="0"/>
                <a:cs typeface="Gibson" charset="0"/>
              </a:rPr>
              <a:t>Maximum three lines.</a:t>
            </a:r>
            <a:endParaRPr lang="en-US" sz="5940" i="1" spc="270" dirty="0">
              <a:solidFill>
                <a:srgbClr val="012D50"/>
              </a:solidFill>
              <a:latin typeface="Gibson" charset="0"/>
              <a:ea typeface="Gibson" charset="0"/>
              <a:cs typeface="Gibson" charset="0"/>
            </a:endParaRPr>
          </a:p>
          <a:p>
            <a:endParaRPr lang="en-US" sz="4860" i="1" spc="270" dirty="0" smtClean="0">
              <a:solidFill>
                <a:srgbClr val="012D50"/>
              </a:solidFill>
              <a:latin typeface="Gibson" charset="0"/>
              <a:ea typeface="Gibson" charset="0"/>
              <a:cs typeface="Gibson" charset="0"/>
            </a:endParaRPr>
          </a:p>
        </p:txBody>
      </p:sp>
      <p:sp>
        <p:nvSpPr>
          <p:cNvPr id="8" name="TextBox 7"/>
          <p:cNvSpPr txBox="1"/>
          <p:nvPr/>
        </p:nvSpPr>
        <p:spPr>
          <a:xfrm>
            <a:off x="3357982" y="21947818"/>
            <a:ext cx="37702932" cy="6075509"/>
          </a:xfrm>
          <a:prstGeom prst="rect">
            <a:avLst/>
          </a:prstGeom>
          <a:noFill/>
        </p:spPr>
        <p:txBody>
          <a:bodyPr wrap="square" rtlCol="0">
            <a:spAutoFit/>
          </a:bodyPr>
          <a:lstStyle/>
          <a:p>
            <a:r>
              <a:rPr lang="en-CA" sz="4860" dirty="0">
                <a:latin typeface="Gibson" charset="0"/>
                <a:ea typeface="Gibson" charset="0"/>
                <a:cs typeface="Gibson" charset="0"/>
              </a:rPr>
              <a:t>This poster template is set to </a:t>
            </a:r>
            <a:r>
              <a:rPr lang="en-CA" sz="4860" dirty="0" smtClean="0">
                <a:latin typeface="Gibson" charset="0"/>
                <a:ea typeface="Gibson" charset="0"/>
                <a:cs typeface="Gibson" charset="0"/>
              </a:rPr>
              <a:t>48 </a:t>
            </a:r>
            <a:r>
              <a:rPr lang="en-CA" sz="4860" dirty="0">
                <a:latin typeface="Gibson" charset="0"/>
                <a:ea typeface="Gibson" charset="0"/>
                <a:cs typeface="Gibson" charset="0"/>
              </a:rPr>
              <a:t>x </a:t>
            </a:r>
            <a:r>
              <a:rPr lang="en-CA" sz="4860" dirty="0" smtClean="0">
                <a:latin typeface="Gibson" charset="0"/>
                <a:ea typeface="Gibson" charset="0"/>
                <a:cs typeface="Gibson" charset="0"/>
              </a:rPr>
              <a:t>36 </a:t>
            </a:r>
            <a:r>
              <a:rPr lang="en-CA" sz="4860" dirty="0">
                <a:latin typeface="Gibson" charset="0"/>
                <a:ea typeface="Gibson" charset="0"/>
                <a:cs typeface="Gibson" charset="0"/>
              </a:rPr>
              <a:t>inches and should be printed to this size. If you are not able to print on to paper at this size, you should create your poster using this template and tile print over several smaller pages and tape them together, resulting in a poster of </a:t>
            </a:r>
            <a:br>
              <a:rPr lang="en-CA" sz="4860" dirty="0">
                <a:latin typeface="Gibson" charset="0"/>
                <a:ea typeface="Gibson" charset="0"/>
                <a:cs typeface="Gibson" charset="0"/>
              </a:rPr>
            </a:br>
            <a:r>
              <a:rPr lang="en-CA" sz="4860" dirty="0" smtClean="0">
                <a:latin typeface="Gibson" charset="0"/>
                <a:ea typeface="Gibson" charset="0"/>
                <a:cs typeface="Gibson" charset="0"/>
              </a:rPr>
              <a:t>48 </a:t>
            </a:r>
            <a:r>
              <a:rPr lang="en-CA" sz="4860" dirty="0">
                <a:latin typeface="Gibson" charset="0"/>
                <a:ea typeface="Gibson" charset="0"/>
                <a:cs typeface="Gibson" charset="0"/>
              </a:rPr>
              <a:t>x </a:t>
            </a:r>
            <a:r>
              <a:rPr lang="en-CA" sz="4860" dirty="0" smtClean="0">
                <a:latin typeface="Gibson" charset="0"/>
                <a:ea typeface="Gibson" charset="0"/>
                <a:cs typeface="Gibson" charset="0"/>
              </a:rPr>
              <a:t>36 </a:t>
            </a:r>
            <a:r>
              <a:rPr lang="en-CA" sz="4860" dirty="0">
                <a:latin typeface="Gibson" charset="0"/>
                <a:ea typeface="Gibson" charset="0"/>
                <a:cs typeface="Gibson" charset="0"/>
              </a:rPr>
              <a:t>inches. Contact </a:t>
            </a:r>
            <a:r>
              <a:rPr lang="en-CA" sz="4860" dirty="0">
                <a:latin typeface="Gibson" charset="0"/>
                <a:ea typeface="Gibson" charset="0"/>
                <a:cs typeface="Gibson" charset="0"/>
                <a:hlinkClick r:id="rId3"/>
              </a:rPr>
              <a:t>abstracts@tfri.ca</a:t>
            </a:r>
            <a:r>
              <a:rPr lang="en-CA" sz="4860" dirty="0">
                <a:latin typeface="Gibson" charset="0"/>
                <a:ea typeface="Gibson" charset="0"/>
                <a:cs typeface="Gibson" charset="0"/>
              </a:rPr>
              <a:t> if you have any problems with this.</a:t>
            </a:r>
          </a:p>
          <a:p>
            <a:endParaRPr lang="en-CA" sz="4860" dirty="0">
              <a:latin typeface="Gibson" charset="0"/>
              <a:ea typeface="Gibson" charset="0"/>
              <a:cs typeface="Gibson" charset="0"/>
            </a:endParaRPr>
          </a:p>
          <a:p>
            <a:r>
              <a:rPr lang="en-CA" sz="4860" dirty="0">
                <a:latin typeface="Gibson" charset="0"/>
                <a:ea typeface="Gibson" charset="0"/>
                <a:cs typeface="Gibson" charset="0"/>
              </a:rPr>
              <a:t>You should use the Gibson family of fonts.</a:t>
            </a:r>
          </a:p>
          <a:p>
            <a:r>
              <a:rPr lang="en-CA" sz="4860" dirty="0">
                <a:latin typeface="Gibson" charset="0"/>
                <a:ea typeface="Gibson" charset="0"/>
                <a:cs typeface="Gibson" charset="0"/>
              </a:rPr>
              <a:t>Body text in black.</a:t>
            </a:r>
          </a:p>
          <a:p>
            <a:r>
              <a:rPr lang="en-CA" sz="4860" dirty="0">
                <a:latin typeface="Gibson" charset="0"/>
                <a:ea typeface="Gibson" charset="0"/>
                <a:cs typeface="Gibson" charset="0"/>
              </a:rPr>
              <a:t>If you choose to use red or blue for headers, please use </a:t>
            </a:r>
            <a:br>
              <a:rPr lang="en-CA" sz="4860" dirty="0">
                <a:latin typeface="Gibson" charset="0"/>
                <a:ea typeface="Gibson" charset="0"/>
                <a:cs typeface="Gibson" charset="0"/>
              </a:rPr>
            </a:br>
            <a:r>
              <a:rPr lang="en-CA" sz="4860" dirty="0">
                <a:solidFill>
                  <a:srgbClr val="B32D2D"/>
                </a:solidFill>
                <a:latin typeface="Gibson" charset="0"/>
                <a:ea typeface="Gibson" charset="0"/>
                <a:cs typeface="Gibson" charset="0"/>
              </a:rPr>
              <a:t>TFRI Red </a:t>
            </a:r>
            <a:r>
              <a:rPr lang="en-CA" sz="4860" dirty="0">
                <a:latin typeface="Gibson" charset="0"/>
                <a:ea typeface="Gibson" charset="0"/>
                <a:cs typeface="Gibson" charset="0"/>
              </a:rPr>
              <a:t>(RGB: 179r / 45g / 45b) or </a:t>
            </a:r>
            <a:r>
              <a:rPr lang="en-CA" sz="4860" dirty="0">
                <a:solidFill>
                  <a:srgbClr val="002E52"/>
                </a:solidFill>
                <a:latin typeface="Gibson" charset="0"/>
                <a:ea typeface="Gibson" charset="0"/>
                <a:cs typeface="Gibson" charset="0"/>
              </a:rPr>
              <a:t>TFRI Blue </a:t>
            </a:r>
            <a:r>
              <a:rPr lang="en-CA" sz="4860" dirty="0">
                <a:latin typeface="Gibson" charset="0"/>
                <a:ea typeface="Gibson" charset="0"/>
                <a:cs typeface="Gibson" charset="0"/>
              </a:rPr>
              <a:t>(RGB: 0r / 46g / 82b)</a:t>
            </a:r>
          </a:p>
        </p:txBody>
      </p:sp>
    </p:spTree>
    <p:extLst>
      <p:ext uri="{BB962C8B-B14F-4D97-AF65-F5344CB8AC3E}">
        <p14:creationId xmlns:p14="http://schemas.microsoft.com/office/powerpoint/2010/main" val="1997700219"/>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25</TotalTime>
  <Words>106</Words>
  <Application>Microsoft Macintosh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Gibson</vt:lpstr>
      <vt:lpstr>Default Theme</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 Truax</dc:creator>
  <cp:lastModifiedBy>Holly Truax</cp:lastModifiedBy>
  <cp:revision>11</cp:revision>
  <cp:lastPrinted>2019-10-22T01:28:48Z</cp:lastPrinted>
  <dcterms:created xsi:type="dcterms:W3CDTF">2019-08-21T17:35:51Z</dcterms:created>
  <dcterms:modified xsi:type="dcterms:W3CDTF">2019-10-22T01:35:24Z</dcterms:modified>
</cp:coreProperties>
</file>