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6" r:id="rId2"/>
    <p:sldId id="263" r:id="rId3"/>
    <p:sldId id="265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2B2A"/>
    <a:srgbClr val="012D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13"/>
    <p:restoredTop sz="94649"/>
  </p:normalViewPr>
  <p:slideViewPr>
    <p:cSldViewPr snapToGrid="0" snapToObjects="1">
      <p:cViewPr varScale="1">
        <p:scale>
          <a:sx n="181" d="100"/>
          <a:sy n="181" d="100"/>
        </p:scale>
        <p:origin x="184" y="1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42594-6C1D-1743-9F14-037548BD88B9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C7614-EB08-B747-A6EB-A4C17E411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00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92183" y="1640297"/>
            <a:ext cx="6252754" cy="1191577"/>
          </a:xfrm>
        </p:spPr>
        <p:txBody>
          <a:bodyPr>
            <a:norm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2400" b="1" i="0" kern="12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z="2400" b="1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INSERT TITLE HERE. THIS CAN EXTEND UP TO THREE LINES MAX. APPROXIMATELY 10-15 WORDS.</a:t>
            </a:r>
            <a:endParaRPr lang="en-US" sz="2400" b="1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2183" y="3048000"/>
            <a:ext cx="6252754" cy="627017"/>
          </a:xfrm>
        </p:spPr>
        <p:txBody>
          <a:bodyPr>
            <a:no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1800" kern="1200" spc="225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pc="225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INSERT SUBTITLE/AUTHOR NAMES </a:t>
            </a:r>
            <a:br>
              <a:rPr lang="en-US" spc="225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</a:br>
            <a:r>
              <a:rPr lang="en-US" spc="225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UP TO A MAX. OF TWO LINES</a:t>
            </a:r>
            <a:endParaRPr lang="en-US" spc="225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592183" y="3891143"/>
            <a:ext cx="6252754" cy="296091"/>
          </a:xfrm>
        </p:spPr>
        <p:txBody>
          <a:bodyPr>
            <a:no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1400" kern="1200" spc="225" dirty="0">
                <a:solidFill>
                  <a:srgbClr val="B12B2A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z="1400" spc="225" dirty="0" smtClean="0">
                <a:solidFill>
                  <a:srgbClr val="B12B2A"/>
                </a:solidFill>
                <a:latin typeface="Gibson" charset="0"/>
                <a:ea typeface="Gibson" charset="0"/>
                <a:cs typeface="Gibson" charset="0"/>
              </a:rPr>
              <a:t>MM.DD.YYYY</a:t>
            </a:r>
            <a:endParaRPr lang="en-US" sz="1400" spc="225" dirty="0">
              <a:solidFill>
                <a:srgbClr val="B12B2A"/>
              </a:solidFill>
              <a:latin typeface="Gibson" charset="0"/>
              <a:ea typeface="Gibson" charset="0"/>
              <a:cs typeface="Gibso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90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92183" y="1640297"/>
            <a:ext cx="6252754" cy="1191577"/>
          </a:xfrm>
        </p:spPr>
        <p:txBody>
          <a:bodyPr>
            <a:norm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2400" b="1" i="0" kern="12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z="2400" b="1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INSERT TITLE HERE. THIS CAN EXTEND UP TO THREE LINES MAX. APPROXIMATELY 10-15 WORDS.</a:t>
            </a:r>
            <a:endParaRPr lang="en-US" sz="2400" b="1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2183" y="3048000"/>
            <a:ext cx="6252754" cy="627017"/>
          </a:xfrm>
        </p:spPr>
        <p:txBody>
          <a:bodyPr>
            <a:no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1800" kern="1200" spc="225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pc="225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INSERT SUBTITLE/AUTHOR NAMES </a:t>
            </a:r>
            <a:br>
              <a:rPr lang="en-US" spc="225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</a:br>
            <a:r>
              <a:rPr lang="en-US" spc="225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UP TO A MAX. OF TWO LINES</a:t>
            </a:r>
            <a:endParaRPr lang="en-US" spc="225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592183" y="3891143"/>
            <a:ext cx="6252754" cy="296091"/>
          </a:xfrm>
        </p:spPr>
        <p:txBody>
          <a:bodyPr>
            <a:no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1400" kern="1200" spc="225" dirty="0">
                <a:solidFill>
                  <a:srgbClr val="B12B2A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z="1400" spc="225" dirty="0" smtClean="0">
                <a:solidFill>
                  <a:srgbClr val="B12B2A"/>
                </a:solidFill>
                <a:latin typeface="Gibson" charset="0"/>
                <a:ea typeface="Gibson" charset="0"/>
                <a:cs typeface="Gibson" charset="0"/>
              </a:rPr>
              <a:t>MM.DD.YYYY</a:t>
            </a:r>
            <a:endParaRPr lang="en-US" sz="1400" spc="225" dirty="0">
              <a:solidFill>
                <a:srgbClr val="B12B2A"/>
              </a:solidFill>
              <a:latin typeface="Gibson" charset="0"/>
              <a:ea typeface="Gibson" charset="0"/>
              <a:cs typeface="Gibson" charset="0"/>
            </a:endParaRP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92182" y="398864"/>
            <a:ext cx="8094617" cy="445868"/>
          </a:xfrm>
        </p:spPr>
        <p:txBody>
          <a:bodyPr>
            <a:no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2400" b="1" kern="12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z="2400" b="1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TITLE GOES HERE</a:t>
            </a:r>
            <a:endParaRPr lang="en-US" sz="2400" b="1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2184" y="1139093"/>
            <a:ext cx="4476206" cy="2710096"/>
          </a:xfrm>
        </p:spPr>
        <p:txBody>
          <a:bodyPr>
            <a:no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 charset="0"/>
              <a:buNone/>
              <a:defRPr lang="en-US" sz="1800" kern="1200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Your text goes here. Perhaps a paragraph or a couple of sentences. Have a list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?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/>
            </a:r>
            <a:b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</a:b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/>
            </a:r>
            <a:b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</a:b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Here’s how it could 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look:</a:t>
            </a:r>
          </a:p>
          <a:p>
            <a:pPr marL="257169" indent="-257169">
              <a:buFont typeface="Arial" charset="0"/>
              <a:buChar char="•"/>
            </a:pP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Point number one</a:t>
            </a:r>
          </a:p>
          <a:p>
            <a:pPr marL="257169" indent="-257169">
              <a:buFont typeface="Arial" charset="0"/>
              <a:buChar char="•"/>
            </a:pP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The 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second point here</a:t>
            </a:r>
          </a:p>
          <a:p>
            <a:pPr marL="257169" indent="-257169">
              <a:buFont typeface="Arial" charset="0"/>
              <a:buChar char="•"/>
            </a:pP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Lastly</a:t>
            </a:r>
            <a:r>
              <a:rPr lang="mr-IN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…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and voila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!</a:t>
            </a:r>
            <a:endParaRPr lang="en-US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434149" y="1035425"/>
            <a:ext cx="3326674" cy="28745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92182" y="398864"/>
            <a:ext cx="8094617" cy="445868"/>
          </a:xfrm>
        </p:spPr>
        <p:txBody>
          <a:bodyPr>
            <a:no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2400" b="1" kern="12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z="2400" b="1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TITLE GOES HERE</a:t>
            </a:r>
            <a:endParaRPr lang="en-US" sz="2400" b="1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2184" y="1139093"/>
            <a:ext cx="4476206" cy="2710096"/>
          </a:xfrm>
        </p:spPr>
        <p:txBody>
          <a:bodyPr>
            <a:no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 charset="0"/>
              <a:buNone/>
              <a:defRPr lang="en-US" sz="1800" kern="1200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Your text goes here. Perhaps a paragraph or a couple of sentences. Have a list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?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/>
            </a:r>
            <a:b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</a:b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/>
            </a:r>
            <a:b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</a:b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Here’s how it could 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look:</a:t>
            </a:r>
          </a:p>
          <a:p>
            <a:pPr marL="257169" indent="-257169">
              <a:buFont typeface="Arial" charset="0"/>
              <a:buChar char="•"/>
            </a:pP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Point number one</a:t>
            </a:r>
          </a:p>
          <a:p>
            <a:pPr marL="257169" indent="-257169">
              <a:buFont typeface="Arial" charset="0"/>
              <a:buChar char="•"/>
            </a:pP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The 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second point here</a:t>
            </a:r>
          </a:p>
          <a:p>
            <a:pPr marL="257169" indent="-257169">
              <a:buFont typeface="Arial" charset="0"/>
              <a:buChar char="•"/>
            </a:pP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Lastly</a:t>
            </a:r>
            <a:r>
              <a:rPr lang="mr-IN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…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and voila</a:t>
            </a:r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!</a:t>
            </a:r>
            <a:endParaRPr lang="en-US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92182" y="1035425"/>
            <a:ext cx="8107681" cy="30053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92182" y="4231469"/>
            <a:ext cx="4293327" cy="523411"/>
          </a:xfrm>
        </p:spPr>
        <p:txBody>
          <a:bodyPr>
            <a:norm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1400" kern="12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z="1400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Your text goes here. Perhaps a paragraph or a couple of sentences. Have a list</a:t>
            </a:r>
            <a:r>
              <a:rPr lang="en-US" sz="1400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?</a:t>
            </a:r>
            <a:endParaRPr lang="en-US" sz="1400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92182" y="398864"/>
            <a:ext cx="8094617" cy="445868"/>
          </a:xfrm>
        </p:spPr>
        <p:txBody>
          <a:bodyPr>
            <a:noAutofit/>
          </a:bodyPr>
          <a:lstStyle>
            <a:lvl1pPr marL="0" indent="0" algn="l" defTabSz="342892" rtl="0" eaLnBrk="1" latinLnBrk="0" hangingPunct="1">
              <a:spcBef>
                <a:spcPct val="20000"/>
              </a:spcBef>
              <a:buFont typeface="Arial"/>
              <a:buNone/>
              <a:defRPr lang="en-US" sz="2400" b="1" kern="12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r>
              <a:rPr lang="en-US" sz="2400" b="1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TITLE GOES HERE</a:t>
            </a:r>
            <a:endParaRPr lang="en-US" sz="2400" b="1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INSERT TITLE HERE.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5562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Your text goes here. Perhaps a paragraph or a couple of sentences. Have a list?</a:t>
            </a:r>
          </a:p>
          <a:p>
            <a:pPr lvl="1"/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Your text goes here. Perhaps a paragraph or a couple of sentences. Have a list?</a:t>
            </a:r>
          </a:p>
          <a:p>
            <a:pPr lvl="2"/>
            <a:r>
              <a:rPr lang="en-US" dirty="0" smtClean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Your text goes here. Perhaps a paragraph or a couple of sentences. Have a list?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fld id="{0820D9BD-4C3F-094A-9B26-5CA1ECE8A97F}" type="datetimeFigureOut">
              <a:rPr lang="en-US" smtClean="0"/>
              <a:pPr/>
              <a:t>11/7/19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ibson" charset="0"/>
                <a:ea typeface="Gibson" charset="0"/>
                <a:cs typeface="Gibson" charset="0"/>
              </a:defRPr>
            </a:lvl1pPr>
          </a:lstStyle>
          <a:p>
            <a:fld id="{5D3D63ED-2867-424E-BD0B-FBCD61A00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7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iming>
    <p:tnLst>
      <p:par>
        <p:cTn id="1" dur="indefinite" restart="never" nodeType="tmRoot"/>
      </p:par>
    </p:tnLst>
  </p:timing>
  <p:txStyles>
    <p:titleStyle>
      <a:lvl1pPr algn="l" defTabSz="342892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270000" algn="l" defTabSz="342892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00" indent="-270000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6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192</TotalTime>
  <Words>0</Words>
  <Application>Microsoft Macintosh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Gibson</vt:lpstr>
      <vt:lpstr>Arial</vt:lpstr>
      <vt:lpstr>Default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Truax</dc:creator>
  <cp:lastModifiedBy>Holly Truax</cp:lastModifiedBy>
  <cp:revision>58</cp:revision>
  <cp:lastPrinted>2019-07-17T22:43:42Z</cp:lastPrinted>
  <dcterms:created xsi:type="dcterms:W3CDTF">2019-06-19T20:33:36Z</dcterms:created>
  <dcterms:modified xsi:type="dcterms:W3CDTF">2019-11-07T19:56:42Z</dcterms:modified>
</cp:coreProperties>
</file>