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B2A"/>
    <a:srgbClr val="01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7"/>
    <p:restoredTop sz="94649"/>
  </p:normalViewPr>
  <p:slideViewPr>
    <p:cSldViewPr snapToGrid="0" snapToObjects="1">
      <p:cViewPr varScale="1">
        <p:scale>
          <a:sx n="159" d="100"/>
          <a:sy n="159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2594-6C1D-1743-9F14-037548BD88B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7614-EB08-B747-A6EB-A4C17E41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7614-EB08-B747-A6EB-A4C17E4115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4331" y="2502567"/>
            <a:ext cx="6384089" cy="133124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z="3000" b="1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TITLE HERE. THIS CAN EXTEND UP TO THREE LINES MAX. APPROXIMATELY 10-15 WORDS.</a:t>
            </a:r>
            <a:endParaRPr lang="en-US" sz="3000" b="1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4331" y="4167540"/>
            <a:ext cx="6384089" cy="72189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z="2100" spc="3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SUBTITLE/AUTHOR NAMES UP TO A MAX. OF TWO LINES</a:t>
            </a:r>
            <a:endParaRPr lang="en-US" sz="2100" spc="300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4331" y="5223164"/>
            <a:ext cx="6384089" cy="324249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z="1600" spc="300" smtClean="0">
                <a:solidFill>
                  <a:srgbClr val="B12B2A"/>
                </a:solidFill>
                <a:latin typeface="Gibson" charset="0"/>
                <a:ea typeface="Gibson" charset="0"/>
                <a:cs typeface="Gibson" charset="0"/>
              </a:rPr>
              <a:t>MM.DD.YYYY</a:t>
            </a:r>
            <a:endParaRPr lang="en-US" sz="1600" spc="300" dirty="0">
              <a:solidFill>
                <a:srgbClr val="B12B2A"/>
              </a:solidFill>
              <a:latin typeface="Gibson" charset="0"/>
              <a:ea typeface="Gibson" charset="0"/>
              <a:cs typeface="Gibs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7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4331" y="2502567"/>
            <a:ext cx="6384089" cy="133124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z="3000" b="1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TITLE HERE. THIS CAN EXTEND UP TO THREE LINES MAX. APPROXIMATELY 10-15 WORDS.</a:t>
            </a:r>
            <a:endParaRPr lang="en-US" sz="3000" b="1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4331" y="4167540"/>
            <a:ext cx="6384089" cy="72189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z="2100" spc="3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SUBTITLE/AUTHOR NAMES UP TO A MAX. OF TWO LINES</a:t>
            </a:r>
            <a:endParaRPr lang="en-US" sz="2100" spc="300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4331" y="5223164"/>
            <a:ext cx="6384089" cy="324249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z="1600" spc="300" smtClean="0">
                <a:solidFill>
                  <a:srgbClr val="B12B2A"/>
                </a:solidFill>
                <a:latin typeface="Gibson" charset="0"/>
                <a:ea typeface="Gibson" charset="0"/>
                <a:cs typeface="Gibson" charset="0"/>
              </a:rPr>
              <a:t>MM.DD.YYYY</a:t>
            </a:r>
            <a:endParaRPr lang="en-US" sz="1600" spc="300" dirty="0">
              <a:solidFill>
                <a:srgbClr val="B12B2A"/>
              </a:solidFill>
              <a:latin typeface="Gibson" charset="0"/>
              <a:ea typeface="Gibson" charset="0"/>
              <a:cs typeface="Gibs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1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4331" y="578710"/>
            <a:ext cx="8100595" cy="523220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r>
              <a:rPr lang="en-US" sz="3000" b="1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TITLE GOES HERE</a:t>
            </a:r>
            <a:endParaRPr lang="en-US" sz="3000" b="1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4331" y="1477068"/>
            <a:ext cx="4651543" cy="3030764"/>
          </a:xfrm>
        </p:spPr>
        <p:txBody>
          <a:bodyPr/>
          <a:lstStyle>
            <a:lvl1pPr marL="0" indent="0">
              <a:buNone/>
              <a:defRPr sz="3200" baseline="0"/>
            </a:lvl1pPr>
          </a:lstStyle>
          <a:p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 </a:t>
            </a:r>
            <a:b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</a:b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/>
            </a:r>
            <a:b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</a:b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Here’s how it could look: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Point number one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The second point here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Lastly</a:t>
            </a:r>
            <a:r>
              <a:rPr lang="mr-IN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…</a:t>
            </a: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and voila!</a:t>
            </a:r>
            <a:endParaRPr lang="en-US" sz="2000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78380" y="1268026"/>
            <a:ext cx="3289384" cy="435473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4331" y="578710"/>
            <a:ext cx="8100595" cy="523220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r>
              <a:rPr lang="en-US" sz="3000" b="1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TITLE GOES HERE</a:t>
            </a:r>
            <a:endParaRPr lang="en-US" sz="3000" b="1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4331" y="1477068"/>
            <a:ext cx="4651543" cy="3030764"/>
          </a:xfrm>
        </p:spPr>
        <p:txBody>
          <a:bodyPr/>
          <a:lstStyle>
            <a:lvl1pPr marL="0" indent="0">
              <a:buNone/>
              <a:defRPr sz="3200" baseline="0"/>
            </a:lvl1pPr>
          </a:lstStyle>
          <a:p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 </a:t>
            </a:r>
            <a:b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</a:b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/>
            </a:r>
            <a:b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</a:b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Here’s how it could look: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Point number one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The second point here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Lastly</a:t>
            </a:r>
            <a:r>
              <a:rPr lang="mr-IN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…</a:t>
            </a:r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and voila!</a:t>
            </a:r>
            <a:endParaRPr lang="en-US" sz="2000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1788" y="1283368"/>
            <a:ext cx="8085975" cy="43393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4331" y="578710"/>
            <a:ext cx="8100595" cy="523220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r>
              <a:rPr lang="en-US" sz="3000" b="1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TITLE GOES HERE</a:t>
            </a:r>
            <a:endParaRPr lang="en-US" sz="3000" b="1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4332" y="5936773"/>
            <a:ext cx="4282574" cy="523220"/>
          </a:xfrm>
        </p:spPr>
        <p:txBody>
          <a:bodyPr/>
          <a:lstStyle>
            <a:lvl1pPr marL="0" indent="0">
              <a:buNone/>
              <a:defRPr sz="3200" baseline="0"/>
            </a:lvl1pPr>
          </a:lstStyle>
          <a:p>
            <a:r>
              <a:rPr lang="en-US" sz="14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</a:t>
            </a:r>
            <a:endParaRPr lang="en-US" sz="1400" dirty="0">
              <a:solidFill>
                <a:srgbClr val="012D50"/>
              </a:solidFill>
              <a:latin typeface="Gibson" charset="0"/>
              <a:ea typeface="Gibson" charset="0"/>
              <a:cs typeface="Gibson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TITLE HERE.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 </a:t>
            </a:r>
          </a:p>
          <a:p>
            <a:pPr lvl="1"/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 </a:t>
            </a:r>
          </a:p>
          <a:p>
            <a:pPr lvl="2"/>
            <a:r>
              <a:rPr lang="en-US" sz="2000" dirty="0" smtClean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bson" charset="0"/>
                <a:ea typeface="Gibson" charset="0"/>
                <a:cs typeface="Gibson" charset="0"/>
              </a:defRPr>
            </a:lvl1pPr>
          </a:lstStyle>
          <a:p>
            <a:fld id="{0820D9BD-4C3F-094A-9B26-5CA1ECE8A97F}" type="datetimeFigureOut">
              <a:rPr lang="en-US" smtClean="0"/>
              <a:pPr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bson" charset="0"/>
                <a:ea typeface="Gibson" charset="0"/>
                <a:cs typeface="Gibso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bson" charset="0"/>
                <a:ea typeface="Gibson" charset="0"/>
                <a:cs typeface="Gibson" charset="0"/>
              </a:defRPr>
            </a:lvl1pPr>
          </a:lstStyle>
          <a:p>
            <a:fld id="{5D3D63ED-2867-424E-BD0B-FBCD61A0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bson" charset="0"/>
          <a:ea typeface="Gibson" charset="0"/>
          <a:cs typeface="Gibson" charset="0"/>
        </a:defRPr>
      </a:lvl1pPr>
    </p:titleStyle>
    <p:bodyStyle>
      <a:lvl1pPr marL="0" indent="-270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5743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648" y="2502468"/>
            <a:ext cx="695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TITLE HERE. THIS CAN EXTEND UP TO THREE LINES MAX. APPROXIMATELY 10-15 WORDS.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" y="4209288"/>
            <a:ext cx="6016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spc="3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SUBTITLE/AUTHOR NAMES UP TO A MAX. OF TWO LINES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5223165"/>
            <a:ext cx="473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rgbClr val="B12B2A"/>
                </a:solidFill>
                <a:latin typeface="Gibson" charset="0"/>
                <a:ea typeface="Gibson" charset="0"/>
                <a:cs typeface="Gibson" charset="0"/>
              </a:rPr>
              <a:t>MM.DD.YYYY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2648" y="2502468"/>
            <a:ext cx="695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TITLE HERE. THIS CAN EXTEND UP TO THREE LINES MAX. APPROXIMATELY 10-15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4209288"/>
            <a:ext cx="6016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spc="3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INSERT SUBTITLE/AUTHOR NAMES UP TO A MAX. OF TWO 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223165"/>
            <a:ext cx="473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rgbClr val="B12B2A"/>
                </a:solidFill>
                <a:latin typeface="Gibson" charset="0"/>
                <a:ea typeface="Gibson" charset="0"/>
                <a:cs typeface="Gibson" charset="0"/>
              </a:rPr>
              <a:t>MM.DD.YYYY</a:t>
            </a:r>
          </a:p>
        </p:txBody>
      </p:sp>
    </p:spTree>
    <p:extLst>
      <p:ext uri="{BB962C8B-B14F-4D97-AF65-F5344CB8AC3E}">
        <p14:creationId xmlns:p14="http://schemas.microsoft.com/office/powerpoint/2010/main" val="194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578709"/>
            <a:ext cx="47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TITLE GOES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1268027"/>
            <a:ext cx="4736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Your text goes here. Perhaps a paragraph or a couple of sentences. Have a list? </a:t>
            </a:r>
            <a:b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</a:br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/>
            </a:r>
            <a:b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</a:br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Here’s how it could look: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Point number one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The second point here</a:t>
            </a:r>
          </a:p>
          <a:p>
            <a:pPr marL="342892" indent="-342892">
              <a:buFont typeface="Arial" charset="0"/>
              <a:buChar char="•"/>
            </a:pPr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Lastly</a:t>
            </a:r>
            <a:r>
              <a:rPr lang="mr-IN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…</a:t>
            </a:r>
            <a:r>
              <a:rPr lang="en-US" sz="2000" dirty="0">
                <a:solidFill>
                  <a:srgbClr val="012D50"/>
                </a:solidFill>
                <a:latin typeface="Gibson" charset="0"/>
                <a:ea typeface="Gibson" charset="0"/>
                <a:cs typeface="Gibson" charset="0"/>
              </a:rPr>
              <a:t>and voila!</a:t>
            </a:r>
          </a:p>
        </p:txBody>
      </p:sp>
    </p:spTree>
    <p:extLst>
      <p:ext uri="{BB962C8B-B14F-4D97-AF65-F5344CB8AC3E}">
        <p14:creationId xmlns:p14="http://schemas.microsoft.com/office/powerpoint/2010/main" val="9113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157</TotalTime>
  <Words>80</Words>
  <Application>Microsoft Macintosh PowerPoint</Application>
  <PresentationFormat>On-screen Show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Gibson</vt:lpstr>
      <vt:lpstr>Arial</vt:lpstr>
      <vt:lpstr>Default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Truax</dc:creator>
  <cp:lastModifiedBy>Holly Truax</cp:lastModifiedBy>
  <cp:revision>39</cp:revision>
  <cp:lastPrinted>2019-07-17T22:43:42Z</cp:lastPrinted>
  <dcterms:created xsi:type="dcterms:W3CDTF">2019-06-19T20:33:36Z</dcterms:created>
  <dcterms:modified xsi:type="dcterms:W3CDTF">2019-11-07T19:41:38Z</dcterms:modified>
</cp:coreProperties>
</file>