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256" r:id="rId2"/>
    <p:sldId id="285" r:id="rId3"/>
    <p:sldId id="257" r:id="rId4"/>
    <p:sldId id="258" r:id="rId5"/>
    <p:sldId id="292" r:id="rId6"/>
    <p:sldId id="264" r:id="rId7"/>
    <p:sldId id="293" r:id="rId8"/>
    <p:sldId id="265" r:id="rId9"/>
    <p:sldId id="294" r:id="rId10"/>
    <p:sldId id="266" r:id="rId11"/>
    <p:sldId id="309" r:id="rId12"/>
    <p:sldId id="267" r:id="rId13"/>
    <p:sldId id="312" r:id="rId14"/>
    <p:sldId id="268" r:id="rId15"/>
    <p:sldId id="315" r:id="rId16"/>
    <p:sldId id="269" r:id="rId17"/>
    <p:sldId id="318" r:id="rId18"/>
    <p:sldId id="270" r:id="rId19"/>
    <p:sldId id="321" r:id="rId20"/>
    <p:sldId id="271" r:id="rId21"/>
    <p:sldId id="324" r:id="rId22"/>
    <p:sldId id="272" r:id="rId23"/>
    <p:sldId id="327" r:id="rId24"/>
    <p:sldId id="273" r:id="rId25"/>
    <p:sldId id="274" r:id="rId26"/>
    <p:sldId id="330" r:id="rId27"/>
    <p:sldId id="275" r:id="rId28"/>
    <p:sldId id="276" r:id="rId29"/>
    <p:sldId id="277" r:id="rId30"/>
    <p:sldId id="278" r:id="rId31"/>
    <p:sldId id="281" r:id="rId32"/>
    <p:sldId id="282" r:id="rId33"/>
    <p:sldId id="283"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5"/>
    <a:srgbClr val="EB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p:restoredTop sz="94626"/>
  </p:normalViewPr>
  <p:slideViewPr>
    <p:cSldViewPr snapToGrid="0">
      <p:cViewPr varScale="1">
        <p:scale>
          <a:sx n="105" d="100"/>
          <a:sy n="105"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DD0E0-83DB-714A-B4E7-59B34A8DCDE9}"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1C73F-A233-1647-B755-0EACC6835AD3}" type="slidenum">
              <a:rPr lang="en-US" smtClean="0"/>
              <a:t>‹#›</a:t>
            </a:fld>
            <a:endParaRPr lang="en-US"/>
          </a:p>
        </p:txBody>
      </p:sp>
    </p:spTree>
    <p:extLst>
      <p:ext uri="{BB962C8B-B14F-4D97-AF65-F5344CB8AC3E}">
        <p14:creationId xmlns:p14="http://schemas.microsoft.com/office/powerpoint/2010/main" val="425599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64B81424-A3F2-071E-5CCC-6DFCF25758E0}"/>
              </a:ext>
            </a:extLst>
          </p:cNvPr>
          <p:cNvPicPr>
            <a:picLocks noChangeAspect="1"/>
          </p:cNvPicPr>
          <p:nvPr userDrawn="1"/>
        </p:nvPicPr>
        <p:blipFill>
          <a:blip r:embed="rId3"/>
          <a:srcRect/>
          <a:stretch/>
        </p:blipFill>
        <p:spPr>
          <a:xfrm>
            <a:off x="663349" y="197584"/>
            <a:ext cx="1348331" cy="1348331"/>
          </a:xfrm>
          <a:prstGeom prst="rect">
            <a:avLst/>
          </a:prstGeom>
        </p:spPr>
      </p:pic>
    </p:spTree>
    <p:extLst>
      <p:ext uri="{BB962C8B-B14F-4D97-AF65-F5344CB8AC3E}">
        <p14:creationId xmlns:p14="http://schemas.microsoft.com/office/powerpoint/2010/main" val="73939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E_SEC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3994529"/>
            <a:ext cx="7274257" cy="2338032"/>
          </a:xfrm>
          <a:prstGeom prst="rect">
            <a:avLst/>
          </a:prstGeom>
        </p:spPr>
        <p:txBody>
          <a:bodyPr anchor="ctr">
            <a:noAutofit/>
          </a:bodyPr>
          <a:lstStyle>
            <a:lvl1pPr algn="l">
              <a:defRPr sz="6000">
                <a:solidFill>
                  <a:schemeClr val="bg2"/>
                </a:solidFill>
              </a:defRPr>
            </a:lvl1pPr>
          </a:lstStyle>
          <a:p>
            <a:r>
              <a:rPr lang="en-US"/>
              <a:t>Titre de la section</a:t>
            </a:r>
            <a:endParaRPr lang="en-US" dirty="0"/>
          </a:p>
        </p:txBody>
      </p:sp>
      <p:sp>
        <p:nvSpPr>
          <p:cNvPr id="6" name="Date Placeholder 3">
            <a:extLst>
              <a:ext uri="{FF2B5EF4-FFF2-40B4-BE49-F238E27FC236}">
                <a16:creationId xmlns:a16="http://schemas.microsoft.com/office/drawing/2014/main" id="{086B4968-5001-1801-3E78-90B61A28F0DC}"/>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540E64D2-6908-F61B-FD85-1E0EF116370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805AA14F-CB30-571C-96EC-CDD7995D06DF}"/>
              </a:ext>
            </a:extLst>
          </p:cNvPr>
          <p:cNvPicPr>
            <a:picLocks noChangeAspect="1"/>
          </p:cNvPicPr>
          <p:nvPr userDrawn="1"/>
        </p:nvPicPr>
        <p:blipFill>
          <a:blip r:embed="rId3"/>
          <a:srcRect/>
          <a:stretch/>
        </p:blipFill>
        <p:spPr>
          <a:xfrm>
            <a:off x="10376035" y="319405"/>
            <a:ext cx="1169972" cy="1169972"/>
          </a:xfrm>
          <a:prstGeom prst="rect">
            <a:avLst/>
          </a:prstGeom>
        </p:spPr>
      </p:pic>
    </p:spTree>
    <p:extLst>
      <p:ext uri="{BB962C8B-B14F-4D97-AF65-F5344CB8AC3E}">
        <p14:creationId xmlns:p14="http://schemas.microsoft.com/office/powerpoint/2010/main" val="88290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_SEC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3994529"/>
            <a:ext cx="7274257" cy="2338032"/>
          </a:xfrm>
          <a:prstGeom prst="rect">
            <a:avLst/>
          </a:prstGeom>
        </p:spPr>
        <p:txBody>
          <a:bodyPr anchor="ctr">
            <a:noAutofit/>
          </a:bodyPr>
          <a:lstStyle>
            <a:lvl1pPr algn="l">
              <a:defRPr sz="6000">
                <a:solidFill>
                  <a:schemeClr val="bg2"/>
                </a:solidFill>
              </a:defRPr>
            </a:lvl1pPr>
          </a:lstStyle>
          <a:p>
            <a:r>
              <a:rPr lang="en-US" dirty="0"/>
              <a:t>Section title</a:t>
            </a:r>
          </a:p>
        </p:txBody>
      </p:sp>
      <p:sp>
        <p:nvSpPr>
          <p:cNvPr id="6" name="Date Placeholder 3">
            <a:extLst>
              <a:ext uri="{FF2B5EF4-FFF2-40B4-BE49-F238E27FC236}">
                <a16:creationId xmlns:a16="http://schemas.microsoft.com/office/drawing/2014/main" id="{086B4968-5001-1801-3E78-90B61A28F0DC}"/>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540E64D2-6908-F61B-FD85-1E0EF116370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D5F2ECFE-A1F8-BD16-D52F-03C3D5589DDE}"/>
              </a:ext>
            </a:extLst>
          </p:cNvPr>
          <p:cNvPicPr>
            <a:picLocks noChangeAspect="1"/>
          </p:cNvPicPr>
          <p:nvPr userDrawn="1"/>
        </p:nvPicPr>
        <p:blipFill>
          <a:blip r:embed="rId3"/>
          <a:srcRect/>
          <a:stretch/>
        </p:blipFill>
        <p:spPr>
          <a:xfrm>
            <a:off x="9948181" y="-25072"/>
            <a:ext cx="1776706" cy="1776706"/>
          </a:xfrm>
          <a:prstGeom prst="rect">
            <a:avLst/>
          </a:prstGeom>
        </p:spPr>
      </p:pic>
    </p:spTree>
    <p:extLst>
      <p:ext uri="{BB962C8B-B14F-4D97-AF65-F5344CB8AC3E}">
        <p14:creationId xmlns:p14="http://schemas.microsoft.com/office/powerpoint/2010/main" val="552855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3994529"/>
            <a:ext cx="7274257" cy="2338032"/>
          </a:xfrm>
          <a:prstGeom prst="rect">
            <a:avLst/>
          </a:prstGeom>
        </p:spPr>
        <p:txBody>
          <a:bodyPr anchor="ctr">
            <a:noAutofit/>
          </a:bodyPr>
          <a:lstStyle>
            <a:lvl1pPr algn="l">
              <a:defRPr sz="6000">
                <a:solidFill>
                  <a:schemeClr val="bg2"/>
                </a:solidFill>
              </a:defRPr>
            </a:lvl1pPr>
          </a:lstStyle>
          <a:p>
            <a:r>
              <a:rPr lang="en-US" dirty="0"/>
              <a:t>Section title</a:t>
            </a:r>
          </a:p>
        </p:txBody>
      </p:sp>
      <p:sp>
        <p:nvSpPr>
          <p:cNvPr id="6" name="Date Placeholder 3">
            <a:extLst>
              <a:ext uri="{FF2B5EF4-FFF2-40B4-BE49-F238E27FC236}">
                <a16:creationId xmlns:a16="http://schemas.microsoft.com/office/drawing/2014/main" id="{086B4968-5001-1801-3E78-90B61A28F0DC}"/>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540E64D2-6908-F61B-FD85-1E0EF116370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416565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G_SECTION-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1"/>
                </a:solidFill>
              </a:defRPr>
            </a:lvl1pPr>
          </a:lstStyle>
          <a:p>
            <a:r>
              <a:rPr lang="en-US" dirty="0"/>
              <a:t>Section title</a:t>
            </a:r>
          </a:p>
        </p:txBody>
      </p:sp>
      <p:sp>
        <p:nvSpPr>
          <p:cNvPr id="5" name="Date Placeholder 3">
            <a:extLst>
              <a:ext uri="{FF2B5EF4-FFF2-40B4-BE49-F238E27FC236}">
                <a16:creationId xmlns:a16="http://schemas.microsoft.com/office/drawing/2014/main" id="{C47042AF-0D11-47FD-7334-C0AC96D362ED}"/>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F5F6161E-BF9E-7A2F-6DDE-398C3730E44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7410253D-CBB2-6AFF-A05F-45092987AA67}"/>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04435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E_SECTION-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1"/>
                </a:solidFill>
              </a:defRPr>
            </a:lvl1pPr>
          </a:lstStyle>
          <a:p>
            <a:r>
              <a:rPr lang="en-US"/>
              <a:t>Titre de la section</a:t>
            </a:r>
            <a:endParaRPr lang="en-US" dirty="0"/>
          </a:p>
        </p:txBody>
      </p:sp>
      <p:sp>
        <p:nvSpPr>
          <p:cNvPr id="5" name="Date Placeholder 3">
            <a:extLst>
              <a:ext uri="{FF2B5EF4-FFF2-40B4-BE49-F238E27FC236}">
                <a16:creationId xmlns:a16="http://schemas.microsoft.com/office/drawing/2014/main" id="{C47042AF-0D11-47FD-7334-C0AC96D362ED}"/>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F5F6161E-BF9E-7A2F-6DDE-398C3730E44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72EF64A6-C36B-A33E-9970-B5E4A11AB7B3}"/>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31475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_SECTION-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1"/>
                </a:solidFill>
              </a:defRPr>
            </a:lvl1pPr>
          </a:lstStyle>
          <a:p>
            <a:r>
              <a:rPr lang="en-US" dirty="0"/>
              <a:t>Section title</a:t>
            </a:r>
          </a:p>
        </p:txBody>
      </p:sp>
      <p:sp>
        <p:nvSpPr>
          <p:cNvPr id="5" name="Date Placeholder 3">
            <a:extLst>
              <a:ext uri="{FF2B5EF4-FFF2-40B4-BE49-F238E27FC236}">
                <a16:creationId xmlns:a16="http://schemas.microsoft.com/office/drawing/2014/main" id="{C47042AF-0D11-47FD-7334-C0AC96D362ED}"/>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F5F6161E-BF9E-7A2F-6DDE-398C3730E44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7" name="Picture 6">
            <a:extLst>
              <a:ext uri="{FF2B5EF4-FFF2-40B4-BE49-F238E27FC236}">
                <a16:creationId xmlns:a16="http://schemas.microsoft.com/office/drawing/2014/main" id="{F002E57D-8B29-A456-9645-AA4460451BB3}"/>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206277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5"/>
            <a:ext cx="9075761" cy="5813946"/>
          </a:xfrm>
          <a:prstGeom prst="rect">
            <a:avLst/>
          </a:prstGeom>
        </p:spPr>
        <p:txBody>
          <a:bodyPr anchor="b">
            <a:noAutofit/>
          </a:bodyPr>
          <a:lstStyle>
            <a:lvl1pPr algn="l">
              <a:lnSpc>
                <a:spcPts val="12000"/>
              </a:lnSpc>
              <a:defRPr sz="13800">
                <a:solidFill>
                  <a:schemeClr val="tx1"/>
                </a:solidFill>
              </a:defRPr>
            </a:lvl1pPr>
          </a:lstStyle>
          <a:p>
            <a:r>
              <a:rPr lang="en-US" dirty="0"/>
              <a:t>Section title</a:t>
            </a:r>
          </a:p>
        </p:txBody>
      </p:sp>
      <p:sp>
        <p:nvSpPr>
          <p:cNvPr id="5" name="Date Placeholder 3">
            <a:extLst>
              <a:ext uri="{FF2B5EF4-FFF2-40B4-BE49-F238E27FC236}">
                <a16:creationId xmlns:a16="http://schemas.microsoft.com/office/drawing/2014/main" id="{C47042AF-0D11-47FD-7334-C0AC96D362ED}"/>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F5F6161E-BF9E-7A2F-6DDE-398C3730E44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99816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G_SECTI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3179928" y="3429000"/>
            <a:ext cx="9012072" cy="34290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7642746" cy="3275464"/>
          </a:xfrm>
          <a:prstGeom prst="rect">
            <a:avLst/>
          </a:prstGeom>
        </p:spPr>
        <p:txBody>
          <a:bodyPr anchor="b">
            <a:noAutofit/>
          </a:bodyPr>
          <a:lstStyle>
            <a:lvl1pPr algn="l">
              <a:defRPr sz="8800">
                <a:solidFill>
                  <a:schemeClr val="bg2"/>
                </a:solidFill>
              </a:defRPr>
            </a:lvl1pPr>
          </a:lstStyle>
          <a:p>
            <a:r>
              <a:rPr lang="en-US" dirty="0"/>
              <a:t>Section title</a:t>
            </a:r>
          </a:p>
        </p:txBody>
      </p:sp>
      <p:sp>
        <p:nvSpPr>
          <p:cNvPr id="9" name="Date Placeholder 3">
            <a:extLst>
              <a:ext uri="{FF2B5EF4-FFF2-40B4-BE49-F238E27FC236}">
                <a16:creationId xmlns:a16="http://schemas.microsoft.com/office/drawing/2014/main" id="{48FCEA04-CF0B-E0BF-3016-B93E13A17EB8}"/>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10" name="Slide Number Placeholder 5">
            <a:extLst>
              <a:ext uri="{FF2B5EF4-FFF2-40B4-BE49-F238E27FC236}">
                <a16:creationId xmlns:a16="http://schemas.microsoft.com/office/drawing/2014/main" id="{5F379AA8-785A-5390-2B24-56597B84F84A}"/>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5" name="Picture 4">
            <a:extLst>
              <a:ext uri="{FF2B5EF4-FFF2-40B4-BE49-F238E27FC236}">
                <a16:creationId xmlns:a16="http://schemas.microsoft.com/office/drawing/2014/main" id="{DA4ADA58-621B-3FA0-23A7-E9C451559645}"/>
              </a:ext>
            </a:extLst>
          </p:cNvPr>
          <p:cNvPicPr>
            <a:picLocks noChangeAspect="1"/>
          </p:cNvPicPr>
          <p:nvPr userDrawn="1"/>
        </p:nvPicPr>
        <p:blipFill>
          <a:blip r:embed="rId3"/>
          <a:srcRect/>
          <a:stretch/>
        </p:blipFill>
        <p:spPr>
          <a:xfrm>
            <a:off x="10376035" y="319405"/>
            <a:ext cx="1169972" cy="1169972"/>
          </a:xfrm>
          <a:prstGeom prst="rect">
            <a:avLst/>
          </a:prstGeom>
        </p:spPr>
      </p:pic>
    </p:spTree>
    <p:extLst>
      <p:ext uri="{BB962C8B-B14F-4D97-AF65-F5344CB8AC3E}">
        <p14:creationId xmlns:p14="http://schemas.microsoft.com/office/powerpoint/2010/main" val="1717605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_SECTI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hasCustomPrompt="1"/>
          </p:nvPr>
        </p:nvSpPr>
        <p:spPr>
          <a:xfrm>
            <a:off x="3179928" y="3429000"/>
            <a:ext cx="9012072" cy="34290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Cliquez sur l’icône pour ajouter une image</a:t>
            </a:r>
            <a:endParaRPr lang="en-US" dirty="0"/>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7642746" cy="3275464"/>
          </a:xfrm>
          <a:prstGeom prst="rect">
            <a:avLst/>
          </a:prstGeom>
        </p:spPr>
        <p:txBody>
          <a:bodyPr anchor="b">
            <a:noAutofit/>
          </a:bodyPr>
          <a:lstStyle>
            <a:lvl1pPr algn="l">
              <a:defRPr sz="8800">
                <a:solidFill>
                  <a:schemeClr val="bg2"/>
                </a:solidFill>
              </a:defRPr>
            </a:lvl1pPr>
          </a:lstStyle>
          <a:p>
            <a:r>
              <a:rPr lang="en-US"/>
              <a:t>Titre de la section</a:t>
            </a:r>
            <a:endParaRPr lang="en-US" dirty="0"/>
          </a:p>
        </p:txBody>
      </p:sp>
      <p:sp>
        <p:nvSpPr>
          <p:cNvPr id="9" name="Date Placeholder 3">
            <a:extLst>
              <a:ext uri="{FF2B5EF4-FFF2-40B4-BE49-F238E27FC236}">
                <a16:creationId xmlns:a16="http://schemas.microsoft.com/office/drawing/2014/main" id="{48FCEA04-CF0B-E0BF-3016-B93E13A17EB8}"/>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10" name="Slide Number Placeholder 5">
            <a:extLst>
              <a:ext uri="{FF2B5EF4-FFF2-40B4-BE49-F238E27FC236}">
                <a16:creationId xmlns:a16="http://schemas.microsoft.com/office/drawing/2014/main" id="{5F379AA8-785A-5390-2B24-56597B84F84A}"/>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96E1CB3B-9940-3238-5D7D-4E402489DFAA}"/>
              </a:ext>
            </a:extLst>
          </p:cNvPr>
          <p:cNvPicPr>
            <a:picLocks noChangeAspect="1"/>
          </p:cNvPicPr>
          <p:nvPr userDrawn="1"/>
        </p:nvPicPr>
        <p:blipFill>
          <a:blip r:embed="rId3"/>
          <a:srcRect/>
          <a:stretch/>
        </p:blipFill>
        <p:spPr>
          <a:xfrm>
            <a:off x="10376035" y="319405"/>
            <a:ext cx="1169972" cy="1169972"/>
          </a:xfrm>
          <a:prstGeom prst="rect">
            <a:avLst/>
          </a:prstGeom>
        </p:spPr>
      </p:pic>
    </p:spTree>
    <p:extLst>
      <p:ext uri="{BB962C8B-B14F-4D97-AF65-F5344CB8AC3E}">
        <p14:creationId xmlns:p14="http://schemas.microsoft.com/office/powerpoint/2010/main" val="1878578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_SECTI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3179928" y="3429000"/>
            <a:ext cx="9012072" cy="34290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7642746" cy="3275464"/>
          </a:xfrm>
          <a:prstGeom prst="rect">
            <a:avLst/>
          </a:prstGeom>
        </p:spPr>
        <p:txBody>
          <a:bodyPr anchor="b">
            <a:noAutofit/>
          </a:bodyPr>
          <a:lstStyle>
            <a:lvl1pPr algn="l">
              <a:defRPr sz="8800">
                <a:solidFill>
                  <a:schemeClr val="bg2"/>
                </a:solidFill>
              </a:defRPr>
            </a:lvl1pPr>
          </a:lstStyle>
          <a:p>
            <a:r>
              <a:rPr lang="en-US" dirty="0"/>
              <a:t>Section title</a:t>
            </a:r>
          </a:p>
        </p:txBody>
      </p:sp>
      <p:sp>
        <p:nvSpPr>
          <p:cNvPr id="9" name="Date Placeholder 3">
            <a:extLst>
              <a:ext uri="{FF2B5EF4-FFF2-40B4-BE49-F238E27FC236}">
                <a16:creationId xmlns:a16="http://schemas.microsoft.com/office/drawing/2014/main" id="{48FCEA04-CF0B-E0BF-3016-B93E13A17EB8}"/>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10" name="Slide Number Placeholder 5">
            <a:extLst>
              <a:ext uri="{FF2B5EF4-FFF2-40B4-BE49-F238E27FC236}">
                <a16:creationId xmlns:a16="http://schemas.microsoft.com/office/drawing/2014/main" id="{5F379AA8-785A-5390-2B24-56597B84F84A}"/>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11" name="Picture 10">
            <a:extLst>
              <a:ext uri="{FF2B5EF4-FFF2-40B4-BE49-F238E27FC236}">
                <a16:creationId xmlns:a16="http://schemas.microsoft.com/office/drawing/2014/main" id="{0B8E6D4B-FD20-F9D5-83CF-106D02CD934C}"/>
              </a:ext>
            </a:extLst>
          </p:cNvPr>
          <p:cNvPicPr>
            <a:picLocks noChangeAspect="1"/>
          </p:cNvPicPr>
          <p:nvPr userDrawn="1"/>
        </p:nvPicPr>
        <p:blipFill>
          <a:blip r:embed="rId3"/>
          <a:srcRect/>
          <a:stretch/>
        </p:blipFill>
        <p:spPr>
          <a:xfrm>
            <a:off x="9948181" y="-25072"/>
            <a:ext cx="1776706" cy="1776706"/>
          </a:xfrm>
          <a:prstGeom prst="rect">
            <a:avLst/>
          </a:prstGeom>
        </p:spPr>
      </p:pic>
    </p:spTree>
    <p:extLst>
      <p:ext uri="{BB962C8B-B14F-4D97-AF65-F5344CB8AC3E}">
        <p14:creationId xmlns:p14="http://schemas.microsoft.com/office/powerpoint/2010/main" val="2505909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err="1"/>
              <a:t>Cliquez</a:t>
            </a:r>
            <a:r>
              <a:rPr lang="en-US" dirty="0"/>
              <a:t> pour modifier le style de </a:t>
            </a:r>
            <a:r>
              <a:rPr lang="en-US" dirty="0" err="1"/>
              <a:t>titre</a:t>
            </a:r>
            <a:r>
              <a:rPr lang="en-US" dirty="0"/>
              <a:t> master</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Cliquez pour modifier le style de sous-titre maître</a:t>
            </a:r>
            <a:endParaRPr lang="en-US" dirty="0"/>
          </a:p>
        </p:txBody>
      </p:sp>
      <p:pic>
        <p:nvPicPr>
          <p:cNvPr id="5" name="Picture 4">
            <a:extLst>
              <a:ext uri="{FF2B5EF4-FFF2-40B4-BE49-F238E27FC236}">
                <a16:creationId xmlns:a16="http://schemas.microsoft.com/office/drawing/2014/main" id="{64B81424-A3F2-071E-5CCC-6DFCF25758E0}"/>
              </a:ext>
            </a:extLst>
          </p:cNvPr>
          <p:cNvPicPr>
            <a:picLocks noChangeAspect="1"/>
          </p:cNvPicPr>
          <p:nvPr userDrawn="1"/>
        </p:nvPicPr>
        <p:blipFill>
          <a:blip r:embed="rId3"/>
          <a:srcRect/>
          <a:stretch/>
        </p:blipFill>
        <p:spPr>
          <a:xfrm>
            <a:off x="663349" y="197584"/>
            <a:ext cx="1348331" cy="1348331"/>
          </a:xfrm>
          <a:prstGeom prst="rect">
            <a:avLst/>
          </a:prstGeom>
        </p:spPr>
      </p:pic>
    </p:spTree>
    <p:extLst>
      <p:ext uri="{BB962C8B-B14F-4D97-AF65-F5344CB8AC3E}">
        <p14:creationId xmlns:p14="http://schemas.microsoft.com/office/powerpoint/2010/main" val="2022773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3BEDBE5-BFAC-54FE-60EE-D385DF054975}"/>
              </a:ext>
            </a:extLst>
          </p:cNvPr>
          <p:cNvSpPr>
            <a:spLocks noGrp="1"/>
          </p:cNvSpPr>
          <p:nvPr>
            <p:ph type="pic" idx="1"/>
          </p:nvPr>
        </p:nvSpPr>
        <p:spPr>
          <a:xfrm>
            <a:off x="3179928" y="3429000"/>
            <a:ext cx="9012072" cy="34290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518614"/>
            <a:ext cx="7642746" cy="3275464"/>
          </a:xfrm>
          <a:prstGeom prst="rect">
            <a:avLst/>
          </a:prstGeom>
        </p:spPr>
        <p:txBody>
          <a:bodyPr anchor="b">
            <a:noAutofit/>
          </a:bodyPr>
          <a:lstStyle>
            <a:lvl1pPr algn="l">
              <a:defRPr sz="8800">
                <a:solidFill>
                  <a:schemeClr val="bg2"/>
                </a:solidFill>
              </a:defRPr>
            </a:lvl1pPr>
          </a:lstStyle>
          <a:p>
            <a:r>
              <a:rPr lang="en-US" dirty="0"/>
              <a:t>Section title</a:t>
            </a:r>
          </a:p>
        </p:txBody>
      </p:sp>
      <p:sp>
        <p:nvSpPr>
          <p:cNvPr id="9" name="Date Placeholder 3">
            <a:extLst>
              <a:ext uri="{FF2B5EF4-FFF2-40B4-BE49-F238E27FC236}">
                <a16:creationId xmlns:a16="http://schemas.microsoft.com/office/drawing/2014/main" id="{48FCEA04-CF0B-E0BF-3016-B93E13A17EB8}"/>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10" name="Slide Number Placeholder 5">
            <a:extLst>
              <a:ext uri="{FF2B5EF4-FFF2-40B4-BE49-F238E27FC236}">
                <a16:creationId xmlns:a16="http://schemas.microsoft.com/office/drawing/2014/main" id="{5F379AA8-785A-5390-2B24-56597B84F84A}"/>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24147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G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D435A56-DF2E-19EF-6E51-9246D0F18D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2320FDA0-0B64-2F80-1E22-BE28316FC0E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2EE13C33-D25A-6D50-CE46-94DF4C63DB17}"/>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195089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E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Cliquez pour modifier les styles de texte maître
Deuxième niveau
Troisième niveau
Quatrième niveau
Cinquième niveau</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Cliquez pour modifier le style de titre master</a:t>
            </a:r>
            <a:endParaRPr lang="en-US" dirty="0"/>
          </a:p>
        </p:txBody>
      </p:sp>
      <p:sp>
        <p:nvSpPr>
          <p:cNvPr id="5" name="Date Placeholder 3">
            <a:extLst>
              <a:ext uri="{FF2B5EF4-FFF2-40B4-BE49-F238E27FC236}">
                <a16:creationId xmlns:a16="http://schemas.microsoft.com/office/drawing/2014/main" id="{8D435A56-DF2E-19EF-6E51-9246D0F18D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2320FDA0-0B64-2F80-1E22-BE28316FC0E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2EE13C33-D25A-6D50-CE46-94DF4C63DB17}"/>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401427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D435A56-DF2E-19EF-6E51-9246D0F18D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2320FDA0-0B64-2F80-1E22-BE28316FC0E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4D743CDD-281D-0BFB-D796-888250F899B6}"/>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2582896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lvl1pPr>
              <a:defRPr>
                <a:solidFill>
                  <a:schemeClr val="tx2"/>
                </a:solidFill>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D435A56-DF2E-19EF-6E51-9246D0F18D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2320FDA0-0B64-2F80-1E22-BE28316FC0E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02594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_Title and Content-2">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FA933B5-DA22-1DBA-2C04-42277137A0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1EDB73B8-AB96-0D27-2680-3E050053132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E437117E-907E-B4F3-E616-DA61FE783BEF}"/>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599493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E_Title and Content-2">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Cliquez pour modifier les styles de texte maître
Deuxième niveau
Troisième niveau
Quatrième niveau
Cinquième niveau</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Cliquez pour modifier le style de titre master</a:t>
            </a:r>
            <a:endParaRPr lang="en-US" dirty="0"/>
          </a:p>
        </p:txBody>
      </p:sp>
      <p:sp>
        <p:nvSpPr>
          <p:cNvPr id="5" name="Date Placeholder 3">
            <a:extLst>
              <a:ext uri="{FF2B5EF4-FFF2-40B4-BE49-F238E27FC236}">
                <a16:creationId xmlns:a16="http://schemas.microsoft.com/office/drawing/2014/main" id="{8FA933B5-DA22-1DBA-2C04-42277137A0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1EDB73B8-AB96-0D27-2680-3E050053132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E437117E-907E-B4F3-E616-DA61FE783BEF}"/>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367646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_Title and Content-2">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FA933B5-DA22-1DBA-2C04-42277137A0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1EDB73B8-AB96-0D27-2680-3E050053132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26C1868B-B411-CB1F-46F3-E1382250BD73}"/>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704325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2">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92AD14-F045-1B1C-1CF2-413358C330BD}"/>
              </a:ext>
            </a:extLst>
          </p:cNvPr>
          <p:cNvSpPr>
            <a:spLocks noGrp="1"/>
          </p:cNvSpPr>
          <p:nvPr>
            <p:ph idx="1"/>
          </p:nvPr>
        </p:nvSpPr>
        <p:spPr>
          <a:xfrm>
            <a:off x="627797" y="1569970"/>
            <a:ext cx="10918209"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597429B-D93C-423E-B787-BD4DF0EA3C81}"/>
              </a:ext>
            </a:extLst>
          </p:cNvPr>
          <p:cNvSpPr>
            <a:spLocks noGrp="1"/>
          </p:cNvSpPr>
          <p:nvPr>
            <p:ph type="title"/>
          </p:nvPr>
        </p:nvSpPr>
        <p:spPr>
          <a:xfrm>
            <a:off x="627797" y="365125"/>
            <a:ext cx="10936405"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8FA933B5-DA22-1DBA-2C04-42277137A0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1EDB73B8-AB96-0D27-2680-3E050053132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518136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G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6839DD35-3813-BBEF-83C1-82955F5134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2692A42B-759B-9D72-953F-1B4ADD139FD7}"/>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EFDE22E7-E17B-1DF1-100C-8D351018214A}"/>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37850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logo for a research institute&#10;&#10;Description automatically generated">
            <a:extLst>
              <a:ext uri="{FF2B5EF4-FFF2-40B4-BE49-F238E27FC236}">
                <a16:creationId xmlns:a16="http://schemas.microsoft.com/office/drawing/2014/main" id="{FE1F5B7D-56E1-4D04-4BE6-63BFD1B4AEF5}"/>
              </a:ext>
            </a:extLst>
          </p:cNvPr>
          <p:cNvPicPr>
            <a:picLocks noChangeAspect="1"/>
          </p:cNvPicPr>
          <p:nvPr userDrawn="1"/>
        </p:nvPicPr>
        <p:blipFill>
          <a:blip r:embed="rId3"/>
          <a:stretch>
            <a:fillRect/>
          </a:stretch>
        </p:blipFill>
        <p:spPr>
          <a:xfrm>
            <a:off x="663348" y="52796"/>
            <a:ext cx="1980972" cy="1980972"/>
          </a:xfrm>
          <a:prstGeom prst="rect">
            <a:avLst/>
          </a:prstGeom>
        </p:spPr>
      </p:pic>
    </p:spTree>
    <p:extLst>
      <p:ext uri="{BB962C8B-B14F-4D97-AF65-F5344CB8AC3E}">
        <p14:creationId xmlns:p14="http://schemas.microsoft.com/office/powerpoint/2010/main" val="2163001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Cliquez pour modifier le style de titre master</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hasCustomPrompt="1"/>
          </p:nvPr>
        </p:nvSpPr>
        <p:spPr>
          <a:xfrm>
            <a:off x="6235908" y="1569970"/>
            <a:ext cx="5328295" cy="4608937"/>
          </a:xfrm>
          <a:prstGeom prst="rect">
            <a:avLst/>
          </a:prstGeom>
        </p:spPr>
        <p:txBody>
          <a:body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hasCustomPrompt="1"/>
          </p:nvPr>
        </p:nvSpPr>
        <p:spPr>
          <a:xfrm>
            <a:off x="627797" y="1569970"/>
            <a:ext cx="5328296" cy="4608937"/>
          </a:xfrm>
          <a:prstGeom prst="rect">
            <a:avLst/>
          </a:prstGeom>
        </p:spPr>
        <p:txBody>
          <a:body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6" name="Date Placeholder 3">
            <a:extLst>
              <a:ext uri="{FF2B5EF4-FFF2-40B4-BE49-F238E27FC236}">
                <a16:creationId xmlns:a16="http://schemas.microsoft.com/office/drawing/2014/main" id="{6839DD35-3813-BBEF-83C1-82955F5134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2692A42B-759B-9D72-953F-1B4ADD139FD7}"/>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EFDE22E7-E17B-1DF1-100C-8D351018214A}"/>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1327179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_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6839DD35-3813-BBEF-83C1-82955F5134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2692A42B-759B-9D72-953F-1B4ADD139FD7}"/>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8" name="Picture 7">
            <a:extLst>
              <a:ext uri="{FF2B5EF4-FFF2-40B4-BE49-F238E27FC236}">
                <a16:creationId xmlns:a16="http://schemas.microsoft.com/office/drawing/2014/main" id="{692DE7F2-6A32-AC77-1CF9-9BB0B803510C}"/>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3943402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6235908" y="1569970"/>
            <a:ext cx="5328295"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532829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6839DD35-3813-BBEF-83C1-82955F5134CA}"/>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2692A42B-759B-9D72-953F-1B4ADD139FD7}"/>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92558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G_Two Content-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dirty="0"/>
              <a:t>Click to edit Master title style</a:t>
            </a:r>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tx1"/>
          </a:solidFill>
        </p:spPr>
        <p:txBody>
          <a:bodyPr lIns="360000" tIns="360000" rIns="360000" bIns="360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80160229-8E9C-9A23-1BF8-EEBBAF04BBD3}"/>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5" name="Slide Number Placeholder 5">
            <a:extLst>
              <a:ext uri="{FF2B5EF4-FFF2-40B4-BE49-F238E27FC236}">
                <a16:creationId xmlns:a16="http://schemas.microsoft.com/office/drawing/2014/main" id="{B251E51F-2478-F5DB-E784-17D31798B1C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69254056-2CCC-F2C3-1FF8-C0B7BE57D3DD}"/>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336951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E_Two Content-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Cliquez pour modifier le style de titre master</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hasCustomPrompt="1"/>
          </p:nvPr>
        </p:nvSpPr>
        <p:spPr>
          <a:xfrm>
            <a:off x="7902054" y="1569970"/>
            <a:ext cx="3662149" cy="4608937"/>
          </a:xfrm>
          <a:prstGeom prst="rect">
            <a:avLst/>
          </a:prstGeom>
          <a:solidFill>
            <a:schemeClr val="tx1"/>
          </a:solidFill>
        </p:spPr>
        <p:txBody>
          <a:bodyPr lIns="360000" tIns="360000" rIns="360000" bIns="360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hasCustomPrompt="1"/>
          </p:nvPr>
        </p:nvSpPr>
        <p:spPr>
          <a:xfrm>
            <a:off x="627797" y="1569970"/>
            <a:ext cx="7096836" cy="4608937"/>
          </a:xfrm>
          <a:prstGeom prst="rect">
            <a:avLst/>
          </a:prstGeom>
        </p:spPr>
        <p:txBody>
          <a:body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3" name="Date Placeholder 3">
            <a:extLst>
              <a:ext uri="{FF2B5EF4-FFF2-40B4-BE49-F238E27FC236}">
                <a16:creationId xmlns:a16="http://schemas.microsoft.com/office/drawing/2014/main" id="{80160229-8E9C-9A23-1BF8-EEBBAF04BBD3}"/>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5" name="Slide Number Placeholder 5">
            <a:extLst>
              <a:ext uri="{FF2B5EF4-FFF2-40B4-BE49-F238E27FC236}">
                <a16:creationId xmlns:a16="http://schemas.microsoft.com/office/drawing/2014/main" id="{B251E51F-2478-F5DB-E784-17D31798B1C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69254056-2CCC-F2C3-1FF8-C0B7BE57D3DD}"/>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327075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_Two Content-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tx1"/>
          </a:solidFill>
        </p:spPr>
        <p:txBody>
          <a:bodyPr lIns="360000" tIns="360000" rIns="360000" bIns="360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80160229-8E9C-9A23-1BF8-EEBBAF04BBD3}"/>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5" name="Slide Number Placeholder 5">
            <a:extLst>
              <a:ext uri="{FF2B5EF4-FFF2-40B4-BE49-F238E27FC236}">
                <a16:creationId xmlns:a16="http://schemas.microsoft.com/office/drawing/2014/main" id="{B251E51F-2478-F5DB-E784-17D31798B1C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6" name="Picture 5">
            <a:extLst>
              <a:ext uri="{FF2B5EF4-FFF2-40B4-BE49-F238E27FC236}">
                <a16:creationId xmlns:a16="http://schemas.microsoft.com/office/drawing/2014/main" id="{9868E02E-D4AB-3DAE-EE01-ED8D0580405C}"/>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1194011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EFB5983-84C6-0BA5-6983-37AD3E48E900}"/>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1F6F1D7C-E022-F49F-9453-BF9FEA5C0F3C}"/>
              </a:ext>
            </a:extLst>
          </p:cNvPr>
          <p:cNvSpPr>
            <a:spLocks noGrp="1"/>
          </p:cNvSpPr>
          <p:nvPr>
            <p:ph idx="14"/>
          </p:nvPr>
        </p:nvSpPr>
        <p:spPr>
          <a:xfrm>
            <a:off x="7902054" y="1569970"/>
            <a:ext cx="3662149" cy="4608937"/>
          </a:xfrm>
          <a:prstGeom prst="rect">
            <a:avLst/>
          </a:prstGeom>
          <a:solidFill>
            <a:schemeClr val="tx1"/>
          </a:solidFill>
        </p:spPr>
        <p:txBody>
          <a:bodyPr lIns="360000" tIns="360000" rIns="360000" bIns="360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7D36246-7896-D053-16B7-52B5954452B5}"/>
              </a:ext>
            </a:extLst>
          </p:cNvPr>
          <p:cNvSpPr>
            <a:spLocks noGrp="1"/>
          </p:cNvSpPr>
          <p:nvPr>
            <p:ph idx="15"/>
          </p:nvPr>
        </p:nvSpPr>
        <p:spPr>
          <a:xfrm>
            <a:off x="627797" y="1569970"/>
            <a:ext cx="7096836" cy="4608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80160229-8E9C-9A23-1BF8-EEBBAF04BBD3}"/>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5" name="Slide Number Placeholder 5">
            <a:extLst>
              <a:ext uri="{FF2B5EF4-FFF2-40B4-BE49-F238E27FC236}">
                <a16:creationId xmlns:a16="http://schemas.microsoft.com/office/drawing/2014/main" id="{B251E51F-2478-F5DB-E784-17D31798B1C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178723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G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dirty="0"/>
              <a:t>Click to edit Master title style</a:t>
            </a:r>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2C0E64A-9609-D4E7-8522-2276E78CCF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7CAAB298-CD85-D69E-7BA3-654E048A6694}"/>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FF81A770-F273-60C6-E1C3-784F786EC803}"/>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384769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E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endParaRPr lang="en-US" dirty="0"/>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Cliquez pour modifier le style de titre master</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hasCustomPrompt="1"/>
          </p:nvPr>
        </p:nvSpPr>
        <p:spPr>
          <a:xfrm>
            <a:off x="6172199" y="2023672"/>
            <a:ext cx="5373807" cy="4155235"/>
          </a:xfrm>
          <a:prstGeom prst="rect">
            <a:avLst/>
          </a:prstGeom>
        </p:spPr>
        <p:txBody>
          <a:body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hasCustomPrompt="1"/>
          </p:nvPr>
        </p:nvSpPr>
        <p:spPr>
          <a:xfrm>
            <a:off x="623768" y="2023672"/>
            <a:ext cx="5373807" cy="4155235"/>
          </a:xfrm>
          <a:prstGeom prst="rect">
            <a:avLst/>
          </a:prstGeom>
        </p:spPr>
        <p:txBody>
          <a:bodyPr/>
          <a:lstStyle/>
          <a:p>
            <a:pPr lvl="0"/>
            <a:r>
              <a:rPr lang="en-US" dirty="0" err="1"/>
              <a:t>Cliquez</a:t>
            </a:r>
            <a:r>
              <a:rPr lang="en-US" dirty="0"/>
              <a:t> pour modifier les styles de </a:t>
            </a:r>
            <a:r>
              <a:rPr lang="en-US" dirty="0" err="1"/>
              <a:t>texte</a:t>
            </a:r>
            <a:r>
              <a:rPr lang="en-US" dirty="0"/>
              <a:t> maître</a:t>
            </a:r>
          </a:p>
          <a:p>
            <a:pPr lvl="1"/>
            <a:r>
              <a:rPr lang="en-US" dirty="0"/>
              <a:t>Deuxième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7" name="Date Placeholder 3">
            <a:extLst>
              <a:ext uri="{FF2B5EF4-FFF2-40B4-BE49-F238E27FC236}">
                <a16:creationId xmlns:a16="http://schemas.microsoft.com/office/drawing/2014/main" id="{C2C0E64A-9609-D4E7-8522-2276E78CCF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7CAAB298-CD85-D69E-7BA3-654E048A6694}"/>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4" name="Picture 3">
            <a:extLst>
              <a:ext uri="{FF2B5EF4-FFF2-40B4-BE49-F238E27FC236}">
                <a16:creationId xmlns:a16="http://schemas.microsoft.com/office/drawing/2014/main" id="{FF81A770-F273-60C6-E1C3-784F786EC803}"/>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2502783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_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2C0E64A-9609-D4E7-8522-2276E78CCF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7CAAB298-CD85-D69E-7BA3-654E048A6694}"/>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C6FF6B99-8C57-F823-7B71-AA749ADFC9EB}"/>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368829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RI_MOHCCN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logo for a research institute&#10;&#10;Description automatically generated">
            <a:extLst>
              <a:ext uri="{FF2B5EF4-FFF2-40B4-BE49-F238E27FC236}">
                <a16:creationId xmlns:a16="http://schemas.microsoft.com/office/drawing/2014/main" id="{B59EC881-9F7E-7435-98CD-A8E3A437495A}"/>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430BC5B6-FD94-2FE3-7A15-F17EFD81BA7A}"/>
              </a:ext>
            </a:extLst>
          </p:cNvPr>
          <p:cNvPicPr>
            <a:picLocks noChangeAspect="1"/>
          </p:cNvPicPr>
          <p:nvPr userDrawn="1"/>
        </p:nvPicPr>
        <p:blipFill>
          <a:blip r:embed="rId4"/>
          <a:stretch>
            <a:fillRect/>
          </a:stretch>
        </p:blipFill>
        <p:spPr>
          <a:xfrm>
            <a:off x="2733220" y="-292100"/>
            <a:ext cx="2789532" cy="2789532"/>
          </a:xfrm>
          <a:prstGeom prst="rect">
            <a:avLst/>
          </a:prstGeom>
        </p:spPr>
      </p:pic>
    </p:spTree>
    <p:extLst>
      <p:ext uri="{BB962C8B-B14F-4D97-AF65-F5344CB8AC3E}">
        <p14:creationId xmlns:p14="http://schemas.microsoft.com/office/powerpoint/2010/main" val="460881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3768"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71100CB1-15EA-97CB-F92E-82ADBFDFF7FA}"/>
              </a:ext>
            </a:extLst>
          </p:cNvPr>
          <p:cNvSpPr>
            <a:spLocks noGrp="1"/>
          </p:cNvSpPr>
          <p:nvPr>
            <p:ph type="body" sz="quarter" idx="3"/>
          </p:nvPr>
        </p:nvSpPr>
        <p:spPr>
          <a:xfrm>
            <a:off x="6172199" y="1546083"/>
            <a:ext cx="5373807" cy="348927"/>
          </a:xfrm>
          <a:prstGeom prst="rect">
            <a:avLst/>
          </a:prstGeom>
        </p:spPr>
        <p:txBody>
          <a:bodyPr anchor="b">
            <a:normAutofit/>
          </a:bodyPr>
          <a:lstStyle>
            <a:lvl1pPr marL="0" indent="0">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932221CC-0596-AB26-8429-3937AC17B75D}"/>
              </a:ext>
            </a:extLst>
          </p:cNvPr>
          <p:cNvSpPr>
            <a:spLocks noGrp="1"/>
          </p:cNvSpPr>
          <p:nvPr>
            <p:ph idx="14"/>
          </p:nvPr>
        </p:nvSpPr>
        <p:spPr>
          <a:xfrm>
            <a:off x="6172199" y="2023672"/>
            <a:ext cx="5373807" cy="4155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a:extLst>
              <a:ext uri="{FF2B5EF4-FFF2-40B4-BE49-F238E27FC236}">
                <a16:creationId xmlns:a16="http://schemas.microsoft.com/office/drawing/2014/main" id="{F20DDB2A-5763-C7D8-76BB-213D32DC3BE9}"/>
              </a:ext>
            </a:extLst>
          </p:cNvPr>
          <p:cNvSpPr>
            <a:spLocks noGrp="1"/>
          </p:cNvSpPr>
          <p:nvPr>
            <p:ph idx="15"/>
          </p:nvPr>
        </p:nvSpPr>
        <p:spPr>
          <a:xfrm>
            <a:off x="623768" y="2023672"/>
            <a:ext cx="5373807" cy="4155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2C0E64A-9609-D4E7-8522-2276E78CCF5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7CAAB298-CD85-D69E-7BA3-654E048A6694}"/>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357279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G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Date Placeholder 3">
            <a:extLst>
              <a:ext uri="{FF2B5EF4-FFF2-40B4-BE49-F238E27FC236}">
                <a16:creationId xmlns:a16="http://schemas.microsoft.com/office/drawing/2014/main" id="{7061D9B9-2278-7F5F-62CB-BF0D44D2C5FC}"/>
              </a:ext>
            </a:extLst>
          </p:cNvPr>
          <p:cNvSpPr>
            <a:spLocks noGrp="1"/>
          </p:cNvSpPr>
          <p:nvPr>
            <p:ph type="dt" sz="half" idx="24"/>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21" name="Slide Number Placeholder 5">
            <a:extLst>
              <a:ext uri="{FF2B5EF4-FFF2-40B4-BE49-F238E27FC236}">
                <a16:creationId xmlns:a16="http://schemas.microsoft.com/office/drawing/2014/main" id="{4E6BABE9-8854-162F-32E6-1F1BDCF955C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13" name="Picture 12">
            <a:extLst>
              <a:ext uri="{FF2B5EF4-FFF2-40B4-BE49-F238E27FC236}">
                <a16:creationId xmlns:a16="http://schemas.microsoft.com/office/drawing/2014/main" id="{69E4E370-1366-5793-B19E-BB9501443A4B}"/>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39831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RE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Cliquez pour modifier le style de titre master</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Cliquez sur l’icône pour ajouter une image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Cliquez pour modifier les styles de texte maître</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Cliquez sur l’icône pour ajouter une image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Cliquez pour modifier les styles de texte maître</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endParaRPr lang="en-US" dirty="0"/>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Cliquez sur l’icône pour ajouter une image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Cliquez pour modifier les styles de texte maître</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de texte maître</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Cliquez sur l’icône pour ajouter une image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Cliquez pour modifier les styles de texte maître</a:t>
            </a:r>
          </a:p>
        </p:txBody>
      </p:sp>
      <p:sp>
        <p:nvSpPr>
          <p:cNvPr id="20" name="Date Placeholder 3">
            <a:extLst>
              <a:ext uri="{FF2B5EF4-FFF2-40B4-BE49-F238E27FC236}">
                <a16:creationId xmlns:a16="http://schemas.microsoft.com/office/drawing/2014/main" id="{7061D9B9-2278-7F5F-62CB-BF0D44D2C5FC}"/>
              </a:ext>
            </a:extLst>
          </p:cNvPr>
          <p:cNvSpPr>
            <a:spLocks noGrp="1"/>
          </p:cNvSpPr>
          <p:nvPr>
            <p:ph type="dt" sz="half" idx="24"/>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21" name="Slide Number Placeholder 5">
            <a:extLst>
              <a:ext uri="{FF2B5EF4-FFF2-40B4-BE49-F238E27FC236}">
                <a16:creationId xmlns:a16="http://schemas.microsoft.com/office/drawing/2014/main" id="{4E6BABE9-8854-162F-32E6-1F1BDCF955C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13" name="Picture 12">
            <a:extLst>
              <a:ext uri="{FF2B5EF4-FFF2-40B4-BE49-F238E27FC236}">
                <a16:creationId xmlns:a16="http://schemas.microsoft.com/office/drawing/2014/main" id="{69E4E370-1366-5793-B19E-BB9501443A4B}"/>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4260867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_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8" y="365125"/>
            <a:ext cx="9320384"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Date Placeholder 3">
            <a:extLst>
              <a:ext uri="{FF2B5EF4-FFF2-40B4-BE49-F238E27FC236}">
                <a16:creationId xmlns:a16="http://schemas.microsoft.com/office/drawing/2014/main" id="{7061D9B9-2278-7F5F-62CB-BF0D44D2C5FC}"/>
              </a:ext>
            </a:extLst>
          </p:cNvPr>
          <p:cNvSpPr>
            <a:spLocks noGrp="1"/>
          </p:cNvSpPr>
          <p:nvPr>
            <p:ph type="dt" sz="half" idx="24"/>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21" name="Slide Number Placeholder 5">
            <a:extLst>
              <a:ext uri="{FF2B5EF4-FFF2-40B4-BE49-F238E27FC236}">
                <a16:creationId xmlns:a16="http://schemas.microsoft.com/office/drawing/2014/main" id="{4E6BABE9-8854-162F-32E6-1F1BDCF955C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1" name="Picture 30">
            <a:extLst>
              <a:ext uri="{FF2B5EF4-FFF2-40B4-BE49-F238E27FC236}">
                <a16:creationId xmlns:a16="http://schemas.microsoft.com/office/drawing/2014/main" id="{B104063C-CF4E-1B88-BCEC-3E3A16E383B0}"/>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3265658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2FDD44-8DB7-EB46-732B-94A0D55C48BF}"/>
              </a:ext>
            </a:extLst>
          </p:cNvPr>
          <p:cNvSpPr>
            <a:spLocks noGrp="1"/>
          </p:cNvSpPr>
          <p:nvPr>
            <p:ph type="body" idx="1"/>
          </p:nvPr>
        </p:nvSpPr>
        <p:spPr>
          <a:xfrm>
            <a:off x="627793"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Placeholder 1">
            <a:extLst>
              <a:ext uri="{FF2B5EF4-FFF2-40B4-BE49-F238E27FC236}">
                <a16:creationId xmlns:a16="http://schemas.microsoft.com/office/drawing/2014/main" id="{67ADDB83-D5B1-7768-C781-42AFC3616C87}"/>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Picture Placeholder 2">
            <a:extLst>
              <a:ext uri="{FF2B5EF4-FFF2-40B4-BE49-F238E27FC236}">
                <a16:creationId xmlns:a16="http://schemas.microsoft.com/office/drawing/2014/main" id="{722F7656-F654-06AF-95DC-508D2401F963}"/>
              </a:ext>
            </a:extLst>
          </p:cNvPr>
          <p:cNvSpPr>
            <a:spLocks noGrp="1"/>
          </p:cNvSpPr>
          <p:nvPr>
            <p:ph type="pic" idx="14"/>
          </p:nvPr>
        </p:nvSpPr>
        <p:spPr>
          <a:xfrm>
            <a:off x="627794"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3">
            <a:extLst>
              <a:ext uri="{FF2B5EF4-FFF2-40B4-BE49-F238E27FC236}">
                <a16:creationId xmlns:a16="http://schemas.microsoft.com/office/drawing/2014/main" id="{1161D619-6606-E85E-6E3A-A4E1CEE6E3D5}"/>
              </a:ext>
            </a:extLst>
          </p:cNvPr>
          <p:cNvSpPr>
            <a:spLocks noGrp="1"/>
          </p:cNvSpPr>
          <p:nvPr>
            <p:ph type="body" sz="half" idx="2"/>
          </p:nvPr>
        </p:nvSpPr>
        <p:spPr>
          <a:xfrm>
            <a:off x="627797"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Placeholder 2">
            <a:extLst>
              <a:ext uri="{FF2B5EF4-FFF2-40B4-BE49-F238E27FC236}">
                <a16:creationId xmlns:a16="http://schemas.microsoft.com/office/drawing/2014/main" id="{0D4DD4C4-5402-F285-0D19-731F17440797}"/>
              </a:ext>
            </a:extLst>
          </p:cNvPr>
          <p:cNvSpPr>
            <a:spLocks noGrp="1"/>
          </p:cNvSpPr>
          <p:nvPr>
            <p:ph type="body" idx="15"/>
          </p:nvPr>
        </p:nvSpPr>
        <p:spPr>
          <a:xfrm>
            <a:off x="3457624"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Picture Placeholder 2">
            <a:extLst>
              <a:ext uri="{FF2B5EF4-FFF2-40B4-BE49-F238E27FC236}">
                <a16:creationId xmlns:a16="http://schemas.microsoft.com/office/drawing/2014/main" id="{CE3F2F71-6D9D-50EA-5CD1-1F3DD39A6522}"/>
              </a:ext>
            </a:extLst>
          </p:cNvPr>
          <p:cNvSpPr>
            <a:spLocks noGrp="1"/>
          </p:cNvSpPr>
          <p:nvPr>
            <p:ph type="pic" idx="16"/>
          </p:nvPr>
        </p:nvSpPr>
        <p:spPr>
          <a:xfrm>
            <a:off x="3457625"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3">
            <a:extLst>
              <a:ext uri="{FF2B5EF4-FFF2-40B4-BE49-F238E27FC236}">
                <a16:creationId xmlns:a16="http://schemas.microsoft.com/office/drawing/2014/main" id="{08391B60-3014-FEE7-4067-DB8B71F943BE}"/>
              </a:ext>
            </a:extLst>
          </p:cNvPr>
          <p:cNvSpPr>
            <a:spLocks noGrp="1"/>
          </p:cNvSpPr>
          <p:nvPr>
            <p:ph type="body" sz="half" idx="17"/>
          </p:nvPr>
        </p:nvSpPr>
        <p:spPr>
          <a:xfrm>
            <a:off x="3457628"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2">
            <a:extLst>
              <a:ext uri="{FF2B5EF4-FFF2-40B4-BE49-F238E27FC236}">
                <a16:creationId xmlns:a16="http://schemas.microsoft.com/office/drawing/2014/main" id="{3DF8B5D9-8C3E-C74B-E78F-DE9BB28CA6C8}"/>
              </a:ext>
            </a:extLst>
          </p:cNvPr>
          <p:cNvSpPr>
            <a:spLocks noGrp="1"/>
          </p:cNvSpPr>
          <p:nvPr>
            <p:ph type="body" idx="18"/>
          </p:nvPr>
        </p:nvSpPr>
        <p:spPr>
          <a:xfrm>
            <a:off x="6282712"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2">
            <a:extLst>
              <a:ext uri="{FF2B5EF4-FFF2-40B4-BE49-F238E27FC236}">
                <a16:creationId xmlns:a16="http://schemas.microsoft.com/office/drawing/2014/main" id="{2DB7B2BC-8A3B-D898-43D6-A4A763756EB6}"/>
              </a:ext>
            </a:extLst>
          </p:cNvPr>
          <p:cNvSpPr>
            <a:spLocks noGrp="1"/>
          </p:cNvSpPr>
          <p:nvPr>
            <p:ph type="pic" idx="19"/>
          </p:nvPr>
        </p:nvSpPr>
        <p:spPr>
          <a:xfrm>
            <a:off x="6282713"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3">
            <a:extLst>
              <a:ext uri="{FF2B5EF4-FFF2-40B4-BE49-F238E27FC236}">
                <a16:creationId xmlns:a16="http://schemas.microsoft.com/office/drawing/2014/main" id="{C4CCC9A2-DD08-4576-CA97-F9F22E15D33C}"/>
              </a:ext>
            </a:extLst>
          </p:cNvPr>
          <p:cNvSpPr>
            <a:spLocks noGrp="1"/>
          </p:cNvSpPr>
          <p:nvPr>
            <p:ph type="body" sz="half" idx="20"/>
          </p:nvPr>
        </p:nvSpPr>
        <p:spPr>
          <a:xfrm>
            <a:off x="6282716"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2">
            <a:extLst>
              <a:ext uri="{FF2B5EF4-FFF2-40B4-BE49-F238E27FC236}">
                <a16:creationId xmlns:a16="http://schemas.microsoft.com/office/drawing/2014/main" id="{C48A850E-BC24-05F5-02A1-6EBAD4E026AD}"/>
              </a:ext>
            </a:extLst>
          </p:cNvPr>
          <p:cNvSpPr>
            <a:spLocks noGrp="1"/>
          </p:cNvSpPr>
          <p:nvPr>
            <p:ph type="body" idx="21"/>
          </p:nvPr>
        </p:nvSpPr>
        <p:spPr>
          <a:xfrm>
            <a:off x="9112546" y="1896354"/>
            <a:ext cx="2433459" cy="348927"/>
          </a:xfrm>
          <a:prstGeom prst="rect">
            <a:avLst/>
          </a:prstGeom>
        </p:spPr>
        <p:txBody>
          <a:bodyPr anchor="b">
            <a:noAutofit/>
          </a:bodyPr>
          <a:lstStyle>
            <a:lvl1pPr marL="0" indent="0" algn="ctr">
              <a:buNone/>
              <a:defRPr sz="1800" b="1" i="0">
                <a:latin typeface="Bahnschrif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2">
            <a:extLst>
              <a:ext uri="{FF2B5EF4-FFF2-40B4-BE49-F238E27FC236}">
                <a16:creationId xmlns:a16="http://schemas.microsoft.com/office/drawing/2014/main" id="{0CEA8F88-0B3F-CA90-A6E2-27B3F88576CB}"/>
              </a:ext>
            </a:extLst>
          </p:cNvPr>
          <p:cNvSpPr>
            <a:spLocks noGrp="1"/>
          </p:cNvSpPr>
          <p:nvPr>
            <p:ph type="pic" idx="22"/>
          </p:nvPr>
        </p:nvSpPr>
        <p:spPr>
          <a:xfrm>
            <a:off x="9112547" y="2429924"/>
            <a:ext cx="2433457" cy="2161043"/>
          </a:xfrm>
          <a:prstGeom prst="rect">
            <a:avLst/>
          </a:prstGeom>
        </p:spPr>
        <p:txBody>
          <a:bodyP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Text Placeholder 3">
            <a:extLst>
              <a:ext uri="{FF2B5EF4-FFF2-40B4-BE49-F238E27FC236}">
                <a16:creationId xmlns:a16="http://schemas.microsoft.com/office/drawing/2014/main" id="{9EA32B21-46D1-B224-BE00-87EE67824C05}"/>
              </a:ext>
            </a:extLst>
          </p:cNvPr>
          <p:cNvSpPr>
            <a:spLocks noGrp="1"/>
          </p:cNvSpPr>
          <p:nvPr>
            <p:ph type="body" sz="half" idx="23"/>
          </p:nvPr>
        </p:nvSpPr>
        <p:spPr>
          <a:xfrm>
            <a:off x="9112550" y="4775610"/>
            <a:ext cx="2433456" cy="809491"/>
          </a:xfrm>
          <a:prstGeom prst="rect">
            <a:avLst/>
          </a:prstGeom>
        </p:spPr>
        <p:txBody>
          <a:bodyPr>
            <a:normAutofit/>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Date Placeholder 3">
            <a:extLst>
              <a:ext uri="{FF2B5EF4-FFF2-40B4-BE49-F238E27FC236}">
                <a16:creationId xmlns:a16="http://schemas.microsoft.com/office/drawing/2014/main" id="{7061D9B9-2278-7F5F-62CB-BF0D44D2C5FC}"/>
              </a:ext>
            </a:extLst>
          </p:cNvPr>
          <p:cNvSpPr>
            <a:spLocks noGrp="1"/>
          </p:cNvSpPr>
          <p:nvPr>
            <p:ph type="dt" sz="half" idx="24"/>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21" name="Slide Number Placeholder 5">
            <a:extLst>
              <a:ext uri="{FF2B5EF4-FFF2-40B4-BE49-F238E27FC236}">
                <a16:creationId xmlns:a16="http://schemas.microsoft.com/office/drawing/2014/main" id="{4E6BABE9-8854-162F-32E6-1F1BDCF955C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886944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G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29D25D3-2844-01D9-CDAB-9B1768181A81}"/>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D2E71DE2-5999-3766-9CF5-925830F30E7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865F0BAE-0AE7-209D-5816-BCBD6345A907}"/>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4246101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RE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29D25D3-2844-01D9-CDAB-9B1768181A81}"/>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D2E71DE2-5999-3766-9CF5-925830F30E7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865F0BAE-0AE7-209D-5816-BCBD6345A907}"/>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3056834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29D25D3-2844-01D9-CDAB-9B1768181A81}"/>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D2E71DE2-5999-3766-9CF5-925830F30E7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45F01F1F-E88F-D8D2-FB61-5AADA31B256D}"/>
              </a:ext>
            </a:extLst>
          </p:cNvPr>
          <p:cNvPicPr>
            <a:picLocks noChangeAspect="1"/>
          </p:cNvPicPr>
          <p:nvPr userDrawn="1"/>
        </p:nvPicPr>
        <p:blipFill>
          <a:blip r:embed="rId2"/>
          <a:srcRect/>
          <a:stretch/>
        </p:blipFill>
        <p:spPr>
          <a:xfrm>
            <a:off x="9948181" y="-25072"/>
            <a:ext cx="1776706" cy="1776706"/>
          </a:xfrm>
          <a:prstGeom prst="rect">
            <a:avLst/>
          </a:prstGeom>
        </p:spPr>
      </p:pic>
    </p:spTree>
    <p:extLst>
      <p:ext uri="{BB962C8B-B14F-4D97-AF65-F5344CB8AC3E}">
        <p14:creationId xmlns:p14="http://schemas.microsoft.com/office/powerpoint/2010/main" val="15219189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29D25D3-2844-01D9-CDAB-9B1768181A81}"/>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D2E71DE2-5999-3766-9CF5-925830F30E7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220579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D8A90775-07A1-05BD-8AD6-DB0295824464}"/>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23A1C6DC-4BA4-8757-887B-5AF72A7A8C43}"/>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87302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RI_DHDP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logo for a research institute&#10;&#10;Description automatically generated">
            <a:extLst>
              <a:ext uri="{FF2B5EF4-FFF2-40B4-BE49-F238E27FC236}">
                <a16:creationId xmlns:a16="http://schemas.microsoft.com/office/drawing/2014/main" id="{C5EC0BA2-FD78-915E-6B32-FBC5FD5C3849}"/>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F109D206-B933-721F-7CAF-5266C505C6F9}"/>
              </a:ext>
            </a:extLst>
          </p:cNvPr>
          <p:cNvPicPr>
            <a:picLocks noChangeAspect="1"/>
          </p:cNvPicPr>
          <p:nvPr userDrawn="1"/>
        </p:nvPicPr>
        <p:blipFill>
          <a:blip r:embed="rId4"/>
          <a:stretch>
            <a:fillRect/>
          </a:stretch>
        </p:blipFill>
        <p:spPr>
          <a:xfrm>
            <a:off x="2796720" y="851409"/>
            <a:ext cx="1680816" cy="449660"/>
          </a:xfrm>
          <a:prstGeom prst="rect">
            <a:avLst/>
          </a:prstGeom>
        </p:spPr>
      </p:pic>
    </p:spTree>
    <p:extLst>
      <p:ext uri="{BB962C8B-B14F-4D97-AF65-F5344CB8AC3E}">
        <p14:creationId xmlns:p14="http://schemas.microsoft.com/office/powerpoint/2010/main" val="3786505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G_Con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9320384"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7" name="Date Placeholder 3">
            <a:extLst>
              <a:ext uri="{FF2B5EF4-FFF2-40B4-BE49-F238E27FC236}">
                <a16:creationId xmlns:a16="http://schemas.microsoft.com/office/drawing/2014/main" id="{73BFB8A6-FC69-5CA5-51A4-F4738220C767}"/>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6E578AFA-1528-386E-AF4C-1E78887A7BA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209398DA-B2AF-C5A4-A508-57DC1A215841}"/>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860011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RE_Con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Cliquez pour modifier les styles de texte maître</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9320384" cy="996315"/>
          </a:xfrm>
          <a:prstGeom prst="rect">
            <a:avLst/>
          </a:prstGeom>
        </p:spPr>
        <p:txBody>
          <a:bodyPr vert="horz" lIns="91440" tIns="45720" rIns="91440" bIns="45720" rtlCol="0" anchor="ctr">
            <a:normAutofit/>
          </a:bodyPr>
          <a:lstStyle>
            <a:lvl1pPr>
              <a:defRPr>
                <a:solidFill>
                  <a:schemeClr val="tx1"/>
                </a:solidFill>
              </a:defRPr>
            </a:lvl1pPr>
          </a:lstStyle>
          <a:p>
            <a:r>
              <a:rPr lang="en-US"/>
              <a:t>Cliquez pour modifier le style de titre master</a:t>
            </a:r>
            <a:endParaRPr lang="en-US" dirty="0"/>
          </a:p>
        </p:txBody>
      </p:sp>
      <p:sp>
        <p:nvSpPr>
          <p:cNvPr id="7" name="Date Placeholder 3">
            <a:extLst>
              <a:ext uri="{FF2B5EF4-FFF2-40B4-BE49-F238E27FC236}">
                <a16:creationId xmlns:a16="http://schemas.microsoft.com/office/drawing/2014/main" id="{73BFB8A6-FC69-5CA5-51A4-F4738220C767}"/>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6E578AFA-1528-386E-AF4C-1E78887A7BA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pic>
        <p:nvPicPr>
          <p:cNvPr id="9" name="Picture 8">
            <a:extLst>
              <a:ext uri="{FF2B5EF4-FFF2-40B4-BE49-F238E27FC236}">
                <a16:creationId xmlns:a16="http://schemas.microsoft.com/office/drawing/2014/main" id="{209398DA-B2AF-C5A4-A508-57DC1A215841}"/>
              </a:ext>
            </a:extLst>
          </p:cNvPr>
          <p:cNvPicPr>
            <a:picLocks noChangeAspect="1"/>
          </p:cNvPicPr>
          <p:nvPr userDrawn="1"/>
        </p:nvPicPr>
        <p:blipFill>
          <a:blip r:embed="rId2"/>
          <a:srcRect/>
          <a:stretch/>
        </p:blipFill>
        <p:spPr>
          <a:xfrm>
            <a:off x="10376035" y="319405"/>
            <a:ext cx="1169972" cy="1169972"/>
          </a:xfrm>
          <a:prstGeom prst="rect">
            <a:avLst/>
          </a:prstGeom>
        </p:spPr>
      </p:pic>
    </p:spTree>
    <p:extLst>
      <p:ext uri="{BB962C8B-B14F-4D97-AF65-F5344CB8AC3E}">
        <p14:creationId xmlns:p14="http://schemas.microsoft.com/office/powerpoint/2010/main" val="3529472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_Con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9320384"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6" name="Picture 5">
            <a:extLst>
              <a:ext uri="{FF2B5EF4-FFF2-40B4-BE49-F238E27FC236}">
                <a16:creationId xmlns:a16="http://schemas.microsoft.com/office/drawing/2014/main" id="{8CEA8DF4-46AE-A922-F5BD-B6C9E9F1503E}"/>
              </a:ext>
            </a:extLst>
          </p:cNvPr>
          <p:cNvPicPr>
            <a:picLocks noChangeAspect="1"/>
          </p:cNvPicPr>
          <p:nvPr userDrawn="1"/>
        </p:nvPicPr>
        <p:blipFill>
          <a:blip r:embed="rId2"/>
          <a:srcRect/>
          <a:stretch/>
        </p:blipFill>
        <p:spPr>
          <a:xfrm>
            <a:off x="9948181" y="-25072"/>
            <a:ext cx="1776706" cy="1776706"/>
          </a:xfrm>
          <a:prstGeom prst="rect">
            <a:avLst/>
          </a:prstGeom>
        </p:spPr>
      </p:pic>
      <p:sp>
        <p:nvSpPr>
          <p:cNvPr id="7" name="Date Placeholder 3">
            <a:extLst>
              <a:ext uri="{FF2B5EF4-FFF2-40B4-BE49-F238E27FC236}">
                <a16:creationId xmlns:a16="http://schemas.microsoft.com/office/drawing/2014/main" id="{73BFB8A6-FC69-5CA5-51A4-F4738220C767}"/>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6E578AFA-1528-386E-AF4C-1E78887A7BA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584824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1752598"/>
            <a:ext cx="6381015" cy="4495801"/>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10936406" cy="996315"/>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sp>
        <p:nvSpPr>
          <p:cNvPr id="7" name="Date Placeholder 3">
            <a:extLst>
              <a:ext uri="{FF2B5EF4-FFF2-40B4-BE49-F238E27FC236}">
                <a16:creationId xmlns:a16="http://schemas.microsoft.com/office/drawing/2014/main" id="{73BFB8A6-FC69-5CA5-51A4-F4738220C767}"/>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6E578AFA-1528-386E-AF4C-1E78887A7BA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2674767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otent &amp;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8B2A2F-07B5-A276-79F0-05CCB1F62516}"/>
              </a:ext>
            </a:extLst>
          </p:cNvPr>
          <p:cNvSpPr/>
          <p:nvPr userDrawn="1"/>
        </p:nvSpPr>
        <p:spPr>
          <a:xfrm>
            <a:off x="8379725" y="0"/>
            <a:ext cx="3812276"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3CF48217-3CF8-3C1A-D330-C278266A970E}"/>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8865F35D-DC16-0C7A-11A0-C50AD7C9F191}"/>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37339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tent &amp;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8B2A2F-07B5-A276-79F0-05CCB1F62516}"/>
              </a:ext>
            </a:extLst>
          </p:cNvPr>
          <p:cNvSpPr/>
          <p:nvPr userDrawn="1"/>
        </p:nvSpPr>
        <p:spPr>
          <a:xfrm>
            <a:off x="8379725" y="0"/>
            <a:ext cx="381227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5183188" y="365126"/>
            <a:ext cx="6381015" cy="5883274"/>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752599"/>
            <a:ext cx="4144229" cy="4423183"/>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Placeholder 1">
            <a:extLst>
              <a:ext uri="{FF2B5EF4-FFF2-40B4-BE49-F238E27FC236}">
                <a16:creationId xmlns:a16="http://schemas.microsoft.com/office/drawing/2014/main" id="{033BACD6-6ACE-1178-CB61-652178699B6C}"/>
              </a:ext>
            </a:extLst>
          </p:cNvPr>
          <p:cNvSpPr>
            <a:spLocks noGrp="1"/>
          </p:cNvSpPr>
          <p:nvPr>
            <p:ph type="title"/>
          </p:nvPr>
        </p:nvSpPr>
        <p:spPr>
          <a:xfrm>
            <a:off x="627797" y="365125"/>
            <a:ext cx="4144229" cy="996315"/>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3">
            <a:extLst>
              <a:ext uri="{FF2B5EF4-FFF2-40B4-BE49-F238E27FC236}">
                <a16:creationId xmlns:a16="http://schemas.microsoft.com/office/drawing/2014/main" id="{5C95D702-677D-0516-A6F6-38C3AC3B8A2C}"/>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4EC807A4-15F9-347D-D09E-1CDCAFB7E1B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400389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tent &amp;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3903260" y="609600"/>
            <a:ext cx="7660944" cy="56388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ext Placeholder 3">
            <a:extLst>
              <a:ext uri="{FF2B5EF4-FFF2-40B4-BE49-F238E27FC236}">
                <a16:creationId xmlns:a16="http://schemas.microsoft.com/office/drawing/2014/main" id="{5F1BC9F5-A162-063D-17C2-E6642757BBFE}"/>
              </a:ext>
            </a:extLst>
          </p:cNvPr>
          <p:cNvSpPr>
            <a:spLocks noGrp="1"/>
          </p:cNvSpPr>
          <p:nvPr>
            <p:ph type="body" sz="half" idx="2"/>
          </p:nvPr>
        </p:nvSpPr>
        <p:spPr>
          <a:xfrm>
            <a:off x="627797" y="609600"/>
            <a:ext cx="2893325" cy="5638799"/>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D580E6F1-BBC5-7536-ECFF-A316AEB949F5}"/>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7D9621A4-4EF4-420E-45CB-0A1F48F1293B}"/>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484406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tent &amp;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A36977-77FE-AF98-0ED0-80605AD7F39C}"/>
              </a:ext>
            </a:extLst>
          </p:cNvPr>
          <p:cNvSpPr>
            <a:spLocks noGrp="1"/>
          </p:cNvSpPr>
          <p:nvPr>
            <p:ph type="pic" idx="1"/>
          </p:nvPr>
        </p:nvSpPr>
        <p:spPr>
          <a:xfrm>
            <a:off x="627798" y="609600"/>
            <a:ext cx="7656393" cy="5638800"/>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ext Placeholder 3">
            <a:extLst>
              <a:ext uri="{FF2B5EF4-FFF2-40B4-BE49-F238E27FC236}">
                <a16:creationId xmlns:a16="http://schemas.microsoft.com/office/drawing/2014/main" id="{313BB4FD-CE36-F449-5118-287175DD10CC}"/>
              </a:ext>
            </a:extLst>
          </p:cNvPr>
          <p:cNvSpPr>
            <a:spLocks noGrp="1"/>
          </p:cNvSpPr>
          <p:nvPr>
            <p:ph type="body" sz="half" idx="10"/>
          </p:nvPr>
        </p:nvSpPr>
        <p:spPr>
          <a:xfrm>
            <a:off x="8670877" y="609600"/>
            <a:ext cx="2893325" cy="5638799"/>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Date Placeholder 3">
            <a:extLst>
              <a:ext uri="{FF2B5EF4-FFF2-40B4-BE49-F238E27FC236}">
                <a16:creationId xmlns:a16="http://schemas.microsoft.com/office/drawing/2014/main" id="{BACFFED7-7C11-A9F8-2C87-2BE81B4156C6}"/>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05A057E3-0AB7-918B-5537-C5F6EFBED7B4}"/>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597081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014950" y="365125"/>
            <a:ext cx="4549254" cy="5883275"/>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3">
            <a:extLst>
              <a:ext uri="{FF2B5EF4-FFF2-40B4-BE49-F238E27FC236}">
                <a16:creationId xmlns:a16="http://schemas.microsoft.com/office/drawing/2014/main" id="{94217192-0E21-2F80-0C59-BCFE2C6C8DF8}"/>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177CDE1C-D670-3082-EB7E-A1DFB9DD9002}"/>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955433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amp; Image_2">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8270542" y="0"/>
            <a:ext cx="3921457" cy="6857999"/>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7096836" cy="4508347"/>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7096836" cy="996315"/>
          </a:xfrm>
          <a:prstGeom prst="rect">
            <a:avLst/>
          </a:prstGeom>
        </p:spPr>
        <p:txBody>
          <a:bodyPr vert="horz" lIns="91440" tIns="45720" rIns="91440" bIns="45720" rtlCol="0" anchor="ctr">
            <a:normAutofit/>
          </a:bodyPr>
          <a:lstStyle/>
          <a:p>
            <a:r>
              <a:rPr lang="en-US" dirty="0"/>
              <a:t>Click to edit Master title style</a:t>
            </a:r>
          </a:p>
        </p:txBody>
      </p:sp>
      <p:sp>
        <p:nvSpPr>
          <p:cNvPr id="3" name="Date Placeholder 3">
            <a:extLst>
              <a:ext uri="{FF2B5EF4-FFF2-40B4-BE49-F238E27FC236}">
                <a16:creationId xmlns:a16="http://schemas.microsoft.com/office/drawing/2014/main" id="{D6E9929F-4906-5AE2-6FD5-C7659D682B56}"/>
              </a:ext>
            </a:extLst>
          </p:cNvPr>
          <p:cNvSpPr>
            <a:spLocks noGrp="1"/>
          </p:cNvSpPr>
          <p:nvPr>
            <p:ph type="dt" sz="half" idx="10"/>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5" name="Slide Number Placeholder 5">
            <a:extLst>
              <a:ext uri="{FF2B5EF4-FFF2-40B4-BE49-F238E27FC236}">
                <a16:creationId xmlns:a16="http://schemas.microsoft.com/office/drawing/2014/main" id="{3107E2D9-0B40-2326-A1D0-62FF67E7B0B8}"/>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321098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RI-MOH-DHDP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p:nvPr>
        </p:nvSpPr>
        <p:spPr>
          <a:xfrm>
            <a:off x="663348" y="2292177"/>
            <a:ext cx="7975685" cy="2948563"/>
          </a:xfrm>
          <a:prstGeom prst="rect">
            <a:avLst/>
          </a:prstGeom>
        </p:spPr>
        <p:txBody>
          <a:bodyPr anchor="b">
            <a:noAutofit/>
          </a:bodyPr>
          <a:lstStyle>
            <a:lvl1pPr algn="l">
              <a:lnSpc>
                <a:spcPct val="80000"/>
              </a:lnSpc>
              <a:defRPr sz="8000" baseline="0">
                <a:solidFill>
                  <a:schemeClr val="bg1"/>
                </a:solidFill>
                <a:latin typeface="Bahnschrift" panose="020B05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F2A344-28B7-C1F4-4E8F-D624CAF9BDB7}"/>
              </a:ext>
            </a:extLst>
          </p:cNvPr>
          <p:cNvSpPr>
            <a:spLocks noGrp="1"/>
          </p:cNvSpPr>
          <p:nvPr>
            <p:ph type="subTitle" idx="1"/>
          </p:nvPr>
        </p:nvSpPr>
        <p:spPr>
          <a:xfrm>
            <a:off x="663349" y="5469891"/>
            <a:ext cx="7975684" cy="862670"/>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logo for a research institute&#10;&#10;Description automatically generated">
            <a:extLst>
              <a:ext uri="{FF2B5EF4-FFF2-40B4-BE49-F238E27FC236}">
                <a16:creationId xmlns:a16="http://schemas.microsoft.com/office/drawing/2014/main" id="{C234DAAC-1E3B-D7C0-CF59-362CA7B1129F}"/>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FAABA546-F22D-7631-487D-A5957246D94C}"/>
              </a:ext>
            </a:extLst>
          </p:cNvPr>
          <p:cNvPicPr>
            <a:picLocks noChangeAspect="1"/>
          </p:cNvPicPr>
          <p:nvPr userDrawn="1"/>
        </p:nvPicPr>
        <p:blipFill>
          <a:blip r:embed="rId4"/>
          <a:stretch>
            <a:fillRect/>
          </a:stretch>
        </p:blipFill>
        <p:spPr>
          <a:xfrm>
            <a:off x="2796720" y="-292100"/>
            <a:ext cx="2789532" cy="278953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6EC61B9A-D83C-2D7C-C404-938D12DE8C07}"/>
              </a:ext>
            </a:extLst>
          </p:cNvPr>
          <p:cNvPicPr>
            <a:picLocks noChangeAspect="1"/>
          </p:cNvPicPr>
          <p:nvPr userDrawn="1"/>
        </p:nvPicPr>
        <p:blipFill>
          <a:blip r:embed="rId5"/>
          <a:stretch>
            <a:fillRect/>
          </a:stretch>
        </p:blipFill>
        <p:spPr>
          <a:xfrm>
            <a:off x="5827552" y="851409"/>
            <a:ext cx="1680816" cy="449660"/>
          </a:xfrm>
          <a:prstGeom prst="rect">
            <a:avLst/>
          </a:prstGeom>
        </p:spPr>
      </p:pic>
    </p:spTree>
    <p:extLst>
      <p:ext uri="{BB962C8B-B14F-4D97-AF65-F5344CB8AC3E}">
        <p14:creationId xmlns:p14="http://schemas.microsoft.com/office/powerpoint/2010/main" val="2486686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amp; Image_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0716E2-B941-5CF6-166D-66E0B9DB1589}"/>
              </a:ext>
            </a:extLst>
          </p:cNvPr>
          <p:cNvSpPr>
            <a:spLocks noGrp="1"/>
          </p:cNvSpPr>
          <p:nvPr>
            <p:ph type="body" sz="half" idx="2"/>
          </p:nvPr>
        </p:nvSpPr>
        <p:spPr>
          <a:xfrm>
            <a:off x="627797" y="1667435"/>
            <a:ext cx="6131591" cy="4508347"/>
          </a:xfrm>
          <a:prstGeom prst="rect">
            <a:avLst/>
          </a:prstGeo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Placeholder 1">
            <a:extLst>
              <a:ext uri="{FF2B5EF4-FFF2-40B4-BE49-F238E27FC236}">
                <a16:creationId xmlns:a16="http://schemas.microsoft.com/office/drawing/2014/main" id="{3D4C0443-9BE8-C9BC-87C9-89EFBD4C75FD}"/>
              </a:ext>
            </a:extLst>
          </p:cNvPr>
          <p:cNvSpPr>
            <a:spLocks noGrp="1"/>
          </p:cNvSpPr>
          <p:nvPr>
            <p:ph type="title"/>
          </p:nvPr>
        </p:nvSpPr>
        <p:spPr>
          <a:xfrm>
            <a:off x="627797" y="365125"/>
            <a:ext cx="6131591" cy="996315"/>
          </a:xfrm>
          <a:prstGeom prst="rect">
            <a:avLst/>
          </a:prstGeom>
        </p:spPr>
        <p:txBody>
          <a:bodyPr vert="horz" lIns="91440" tIns="45720" rIns="91440" bIns="45720" rtlCol="0" anchor="ctr">
            <a:normAutofit/>
          </a:bodyPr>
          <a:lstStyle/>
          <a:p>
            <a:r>
              <a:rPr lang="en-US" dirty="0"/>
              <a:t>Click to edit Master title style</a:t>
            </a:r>
          </a:p>
        </p:txBody>
      </p:sp>
      <p:sp>
        <p:nvSpPr>
          <p:cNvPr id="2" name="Picture Placeholder 2">
            <a:extLst>
              <a:ext uri="{FF2B5EF4-FFF2-40B4-BE49-F238E27FC236}">
                <a16:creationId xmlns:a16="http://schemas.microsoft.com/office/drawing/2014/main" id="{D7D783F9-5519-F4CB-B9B1-D277C14C8EFF}"/>
              </a:ext>
            </a:extLst>
          </p:cNvPr>
          <p:cNvSpPr>
            <a:spLocks noGrp="1"/>
          </p:cNvSpPr>
          <p:nvPr>
            <p:ph type="pic" idx="1"/>
          </p:nvPr>
        </p:nvSpPr>
        <p:spPr>
          <a:xfrm>
            <a:off x="7165074" y="365126"/>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Picture Placeholder 2">
            <a:extLst>
              <a:ext uri="{FF2B5EF4-FFF2-40B4-BE49-F238E27FC236}">
                <a16:creationId xmlns:a16="http://schemas.microsoft.com/office/drawing/2014/main" id="{E2518FB3-DC65-6F7B-B921-C7F234917728}"/>
              </a:ext>
            </a:extLst>
          </p:cNvPr>
          <p:cNvSpPr>
            <a:spLocks noGrp="1"/>
          </p:cNvSpPr>
          <p:nvPr>
            <p:ph type="pic" idx="10"/>
          </p:nvPr>
        </p:nvSpPr>
        <p:spPr>
          <a:xfrm>
            <a:off x="7165074" y="3429001"/>
            <a:ext cx="4399129" cy="2746782"/>
          </a:xfrm>
          <a:prstGeom prst="rect">
            <a:avLst/>
          </a:prstGeom>
          <a:solidFill>
            <a:schemeClr val="accent2"/>
          </a:solidFill>
        </p:spPr>
        <p:txBody>
          <a:bodyPr anchor="ctr">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Date Placeholder 3">
            <a:extLst>
              <a:ext uri="{FF2B5EF4-FFF2-40B4-BE49-F238E27FC236}">
                <a16:creationId xmlns:a16="http://schemas.microsoft.com/office/drawing/2014/main" id="{68DDBA9E-90A8-7F22-C5CE-2ADC71D1DD8E}"/>
              </a:ext>
            </a:extLst>
          </p:cNvPr>
          <p:cNvSpPr>
            <a:spLocks noGrp="1"/>
          </p:cNvSpPr>
          <p:nvPr>
            <p:ph type="dt" sz="half" idx="11"/>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0022D2E8-86A7-4E3E-A95E-162A2D65BEAA}"/>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441822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G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aseline="0">
                <a:solidFill>
                  <a:schemeClr val="bg1"/>
                </a:solidFill>
                <a:latin typeface="Bahnschrift" panose="020B0502040204020203" pitchFamily="34" charset="0"/>
              </a:defRPr>
            </a:lvl1pPr>
          </a:lstStyle>
          <a:p>
            <a:r>
              <a:rPr lang="en-US" dirty="0"/>
              <a:t>THANK YOU</a:t>
            </a:r>
          </a:p>
        </p:txBody>
      </p:sp>
      <p:pic>
        <p:nvPicPr>
          <p:cNvPr id="3" name="Picture 2">
            <a:extLst>
              <a:ext uri="{FF2B5EF4-FFF2-40B4-BE49-F238E27FC236}">
                <a16:creationId xmlns:a16="http://schemas.microsoft.com/office/drawing/2014/main" id="{4FD2438D-592A-B259-4BAD-5778A08FAFCF}"/>
              </a:ext>
            </a:extLst>
          </p:cNvPr>
          <p:cNvPicPr>
            <a:picLocks noChangeAspect="1"/>
          </p:cNvPicPr>
          <p:nvPr userDrawn="1"/>
        </p:nvPicPr>
        <p:blipFill>
          <a:blip r:embed="rId3"/>
          <a:srcRect/>
          <a:stretch/>
        </p:blipFill>
        <p:spPr>
          <a:xfrm>
            <a:off x="663349" y="197584"/>
            <a:ext cx="1348331" cy="1348331"/>
          </a:xfrm>
          <a:prstGeom prst="rect">
            <a:avLst/>
          </a:prstGeom>
        </p:spPr>
      </p:pic>
    </p:spTree>
    <p:extLst>
      <p:ext uri="{BB962C8B-B14F-4D97-AF65-F5344CB8AC3E}">
        <p14:creationId xmlns:p14="http://schemas.microsoft.com/office/powerpoint/2010/main" val="1881254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RE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aseline="0">
                <a:solidFill>
                  <a:schemeClr val="bg1"/>
                </a:solidFill>
                <a:latin typeface="Bahnschrift" panose="020B0502040204020203" pitchFamily="34" charset="0"/>
              </a:defRPr>
            </a:lvl1pPr>
          </a:lstStyle>
          <a:p>
            <a:r>
              <a:rPr lang="en-US" dirty="0"/>
              <a:t>MERCI</a:t>
            </a:r>
          </a:p>
        </p:txBody>
      </p:sp>
      <p:pic>
        <p:nvPicPr>
          <p:cNvPr id="3" name="Picture 2">
            <a:extLst>
              <a:ext uri="{FF2B5EF4-FFF2-40B4-BE49-F238E27FC236}">
                <a16:creationId xmlns:a16="http://schemas.microsoft.com/office/drawing/2014/main" id="{4FD2438D-592A-B259-4BAD-5778A08FAFCF}"/>
              </a:ext>
            </a:extLst>
          </p:cNvPr>
          <p:cNvPicPr>
            <a:picLocks noChangeAspect="1"/>
          </p:cNvPicPr>
          <p:nvPr userDrawn="1"/>
        </p:nvPicPr>
        <p:blipFill>
          <a:blip r:embed="rId3"/>
          <a:srcRect/>
          <a:stretch/>
        </p:blipFill>
        <p:spPr>
          <a:xfrm>
            <a:off x="663349" y="197584"/>
            <a:ext cx="1348331" cy="1348331"/>
          </a:xfrm>
          <a:prstGeom prst="rect">
            <a:avLst/>
          </a:prstGeom>
        </p:spPr>
      </p:pic>
    </p:spTree>
    <p:extLst>
      <p:ext uri="{BB962C8B-B14F-4D97-AF65-F5344CB8AC3E}">
        <p14:creationId xmlns:p14="http://schemas.microsoft.com/office/powerpoint/2010/main" val="1602790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L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1" baseline="0">
                <a:solidFill>
                  <a:schemeClr val="bg1"/>
                </a:solidFill>
                <a:latin typeface="Bahnschrift" panose="020B0502040204020203" pitchFamily="34" charset="0"/>
              </a:defRPr>
            </a:lvl1pPr>
          </a:lstStyle>
          <a:p>
            <a:r>
              <a:rPr lang="en-US" dirty="0"/>
              <a:t>THANK YOU</a:t>
            </a:r>
            <a:br>
              <a:rPr lang="en-US" dirty="0"/>
            </a:br>
            <a:r>
              <a:rPr lang="en-US" dirty="0"/>
              <a:t>MERCI</a:t>
            </a:r>
          </a:p>
        </p:txBody>
      </p:sp>
      <p:pic>
        <p:nvPicPr>
          <p:cNvPr id="12" name="Picture 11" descr="A logo for a research institute&#10;&#10;Description automatically generated">
            <a:extLst>
              <a:ext uri="{FF2B5EF4-FFF2-40B4-BE49-F238E27FC236}">
                <a16:creationId xmlns:a16="http://schemas.microsoft.com/office/drawing/2014/main" id="{C0759201-C394-C09A-02E9-915BF57FBCD9}"/>
              </a:ext>
            </a:extLst>
          </p:cNvPr>
          <p:cNvPicPr>
            <a:picLocks noChangeAspect="1"/>
          </p:cNvPicPr>
          <p:nvPr userDrawn="1"/>
        </p:nvPicPr>
        <p:blipFill>
          <a:blip r:embed="rId3"/>
          <a:stretch>
            <a:fillRect/>
          </a:stretch>
        </p:blipFill>
        <p:spPr>
          <a:xfrm>
            <a:off x="663348" y="52796"/>
            <a:ext cx="1980972" cy="1980972"/>
          </a:xfrm>
          <a:prstGeom prst="rect">
            <a:avLst/>
          </a:prstGeom>
        </p:spPr>
      </p:pic>
    </p:spTree>
    <p:extLst>
      <p:ext uri="{BB962C8B-B14F-4D97-AF65-F5344CB8AC3E}">
        <p14:creationId xmlns:p14="http://schemas.microsoft.com/office/powerpoint/2010/main" val="3499910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FRI_MOHCCN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aseline="0">
                <a:solidFill>
                  <a:schemeClr val="bg1"/>
                </a:solidFill>
                <a:latin typeface="Bahnschrift" panose="020B0502040204020203" pitchFamily="34" charset="0"/>
              </a:defRPr>
            </a:lvl1pPr>
          </a:lstStyle>
          <a:p>
            <a:r>
              <a:rPr lang="en-US" dirty="0"/>
              <a:t>THANK YOU</a:t>
            </a:r>
          </a:p>
        </p:txBody>
      </p:sp>
      <p:pic>
        <p:nvPicPr>
          <p:cNvPr id="13" name="Picture 12" descr="A logo for a research institute&#10;&#10;Description automatically generated">
            <a:extLst>
              <a:ext uri="{FF2B5EF4-FFF2-40B4-BE49-F238E27FC236}">
                <a16:creationId xmlns:a16="http://schemas.microsoft.com/office/drawing/2014/main" id="{B3966128-D226-2808-872E-5DF28D3DB5C8}"/>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3D7F8AD9-5B84-062A-E2B2-B07ADD76E2A1}"/>
              </a:ext>
            </a:extLst>
          </p:cNvPr>
          <p:cNvPicPr>
            <a:picLocks noChangeAspect="1"/>
          </p:cNvPicPr>
          <p:nvPr userDrawn="1"/>
        </p:nvPicPr>
        <p:blipFill>
          <a:blip r:embed="rId4"/>
          <a:stretch>
            <a:fillRect/>
          </a:stretch>
        </p:blipFill>
        <p:spPr>
          <a:xfrm>
            <a:off x="2733220" y="-292100"/>
            <a:ext cx="2789532" cy="2789532"/>
          </a:xfrm>
          <a:prstGeom prst="rect">
            <a:avLst/>
          </a:prstGeom>
        </p:spPr>
      </p:pic>
    </p:spTree>
    <p:extLst>
      <p:ext uri="{BB962C8B-B14F-4D97-AF65-F5344CB8AC3E}">
        <p14:creationId xmlns:p14="http://schemas.microsoft.com/office/powerpoint/2010/main" val="895750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FRI_DHDP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aseline="0">
                <a:solidFill>
                  <a:schemeClr val="bg1"/>
                </a:solidFill>
                <a:latin typeface="Bahnschrift" panose="020B0502040204020203" pitchFamily="34" charset="0"/>
              </a:defRPr>
            </a:lvl1pPr>
          </a:lstStyle>
          <a:p>
            <a:r>
              <a:rPr lang="en-US" dirty="0"/>
              <a:t>THANK YOU</a:t>
            </a:r>
          </a:p>
        </p:txBody>
      </p:sp>
      <p:pic>
        <p:nvPicPr>
          <p:cNvPr id="13" name="Picture 12" descr="A logo for a research institute&#10;&#10;Description automatically generated">
            <a:extLst>
              <a:ext uri="{FF2B5EF4-FFF2-40B4-BE49-F238E27FC236}">
                <a16:creationId xmlns:a16="http://schemas.microsoft.com/office/drawing/2014/main" id="{B3966128-D226-2808-872E-5DF28D3DB5C8}"/>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D0FEE999-8072-690B-ECFE-E1325B9F19F2}"/>
              </a:ext>
            </a:extLst>
          </p:cNvPr>
          <p:cNvPicPr>
            <a:picLocks noChangeAspect="1"/>
          </p:cNvPicPr>
          <p:nvPr userDrawn="1"/>
        </p:nvPicPr>
        <p:blipFill>
          <a:blip r:embed="rId4"/>
          <a:stretch>
            <a:fillRect/>
          </a:stretch>
        </p:blipFill>
        <p:spPr>
          <a:xfrm>
            <a:off x="2796720" y="851409"/>
            <a:ext cx="1680816" cy="449660"/>
          </a:xfrm>
          <a:prstGeom prst="rect">
            <a:avLst/>
          </a:prstGeom>
        </p:spPr>
      </p:pic>
    </p:spTree>
    <p:extLst>
      <p:ext uri="{BB962C8B-B14F-4D97-AF65-F5344CB8AC3E}">
        <p14:creationId xmlns:p14="http://schemas.microsoft.com/office/powerpoint/2010/main" val="19881816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FRI-MOH-DHDP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6C876E-376A-F828-F578-BDA2D4A0DD59}"/>
              </a:ext>
            </a:extLst>
          </p:cNvPr>
          <p:cNvSpPr>
            <a:spLocks noGrp="1"/>
          </p:cNvSpPr>
          <p:nvPr>
            <p:ph type="ctrTitle" hasCustomPrompt="1"/>
          </p:nvPr>
        </p:nvSpPr>
        <p:spPr>
          <a:xfrm>
            <a:off x="663350" y="2444577"/>
            <a:ext cx="7391104" cy="3164653"/>
          </a:xfrm>
          <a:prstGeom prst="rect">
            <a:avLst/>
          </a:prstGeom>
        </p:spPr>
        <p:txBody>
          <a:bodyPr anchor="b">
            <a:noAutofit/>
          </a:bodyPr>
          <a:lstStyle>
            <a:lvl1pPr algn="l">
              <a:lnSpc>
                <a:spcPct val="80000"/>
              </a:lnSpc>
              <a:defRPr sz="10000" baseline="0">
                <a:solidFill>
                  <a:schemeClr val="bg1"/>
                </a:solidFill>
                <a:latin typeface="Bahnschrift" panose="020B0502040204020203" pitchFamily="34" charset="0"/>
              </a:defRPr>
            </a:lvl1pPr>
          </a:lstStyle>
          <a:p>
            <a:r>
              <a:rPr lang="en-US" dirty="0"/>
              <a:t>THANK YOU</a:t>
            </a:r>
          </a:p>
        </p:txBody>
      </p:sp>
      <p:pic>
        <p:nvPicPr>
          <p:cNvPr id="13" name="Picture 12" descr="A logo for a research institute&#10;&#10;Description automatically generated">
            <a:extLst>
              <a:ext uri="{FF2B5EF4-FFF2-40B4-BE49-F238E27FC236}">
                <a16:creationId xmlns:a16="http://schemas.microsoft.com/office/drawing/2014/main" id="{B3966128-D226-2808-872E-5DF28D3DB5C8}"/>
              </a:ext>
            </a:extLst>
          </p:cNvPr>
          <p:cNvPicPr>
            <a:picLocks noChangeAspect="1"/>
          </p:cNvPicPr>
          <p:nvPr userDrawn="1"/>
        </p:nvPicPr>
        <p:blipFill>
          <a:blip r:embed="rId3"/>
          <a:stretch>
            <a:fillRect/>
          </a:stretch>
        </p:blipFill>
        <p:spPr>
          <a:xfrm>
            <a:off x="663348" y="52796"/>
            <a:ext cx="1980972" cy="1980972"/>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3D7F8AD9-5B84-062A-E2B2-B07ADD76E2A1}"/>
              </a:ext>
            </a:extLst>
          </p:cNvPr>
          <p:cNvPicPr>
            <a:picLocks noChangeAspect="1"/>
          </p:cNvPicPr>
          <p:nvPr userDrawn="1"/>
        </p:nvPicPr>
        <p:blipFill>
          <a:blip r:embed="rId4"/>
          <a:stretch>
            <a:fillRect/>
          </a:stretch>
        </p:blipFill>
        <p:spPr>
          <a:xfrm>
            <a:off x="2796720" y="-292100"/>
            <a:ext cx="2789532" cy="2789532"/>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9CB001C3-EE5E-D3EF-1DCE-40A3E0408995}"/>
              </a:ext>
            </a:extLst>
          </p:cNvPr>
          <p:cNvPicPr>
            <a:picLocks noChangeAspect="1"/>
          </p:cNvPicPr>
          <p:nvPr userDrawn="1"/>
        </p:nvPicPr>
        <p:blipFill>
          <a:blip r:embed="rId5"/>
          <a:stretch>
            <a:fillRect/>
          </a:stretch>
        </p:blipFill>
        <p:spPr>
          <a:xfrm>
            <a:off x="5827552" y="851409"/>
            <a:ext cx="1680816" cy="449660"/>
          </a:xfrm>
          <a:prstGeom prst="rect">
            <a:avLst/>
          </a:prstGeom>
        </p:spPr>
      </p:pic>
    </p:spTree>
    <p:extLst>
      <p:ext uri="{BB962C8B-B14F-4D97-AF65-F5344CB8AC3E}">
        <p14:creationId xmlns:p14="http://schemas.microsoft.com/office/powerpoint/2010/main" val="10860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491E7727-D744-C505-BFC3-230757B5C254}"/>
              </a:ext>
            </a:extLst>
          </p:cNvPr>
          <p:cNvSpPr txBox="1">
            <a:spLocks/>
          </p:cNvSpPr>
          <p:nvPr userDrawn="1"/>
        </p:nvSpPr>
        <p:spPr>
          <a:xfrm>
            <a:off x="627797" y="6356505"/>
            <a:ext cx="253450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Rigid Square" panose="020B0501020203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Terry Fox Research Institute</a:t>
            </a:r>
          </a:p>
        </p:txBody>
      </p:sp>
      <p:sp>
        <p:nvSpPr>
          <p:cNvPr id="7" name="Date Placeholder 3">
            <a:extLst>
              <a:ext uri="{FF2B5EF4-FFF2-40B4-BE49-F238E27FC236}">
                <a16:creationId xmlns:a16="http://schemas.microsoft.com/office/drawing/2014/main" id="{64CD0BF4-123F-5DE7-571F-120AC7806517}"/>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8" name="Slide Number Placeholder 5">
            <a:extLst>
              <a:ext uri="{FF2B5EF4-FFF2-40B4-BE49-F238E27FC236}">
                <a16:creationId xmlns:a16="http://schemas.microsoft.com/office/drawing/2014/main" id="{33680808-916B-7F55-7AF2-59D14D6F1659}"/>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grpSp>
        <p:nvGrpSpPr>
          <p:cNvPr id="5" name="Group 4">
            <a:extLst>
              <a:ext uri="{FF2B5EF4-FFF2-40B4-BE49-F238E27FC236}">
                <a16:creationId xmlns:a16="http://schemas.microsoft.com/office/drawing/2014/main" id="{6E18FE8D-5A46-E74A-D2D5-E22A3222EB20}"/>
              </a:ext>
            </a:extLst>
          </p:cNvPr>
          <p:cNvGrpSpPr/>
          <p:nvPr userDrawn="1"/>
        </p:nvGrpSpPr>
        <p:grpSpPr>
          <a:xfrm>
            <a:off x="719102" y="940114"/>
            <a:ext cx="10753795" cy="4977771"/>
            <a:chOff x="627796" y="940114"/>
            <a:chExt cx="10753795" cy="4977771"/>
          </a:xfrm>
        </p:grpSpPr>
        <p:sp>
          <p:nvSpPr>
            <p:cNvPr id="4" name="Rectangle 3">
              <a:extLst>
                <a:ext uri="{FF2B5EF4-FFF2-40B4-BE49-F238E27FC236}">
                  <a16:creationId xmlns:a16="http://schemas.microsoft.com/office/drawing/2014/main" id="{1D616AC2-EA36-B02C-EE1F-39348D2473AC}"/>
                </a:ext>
              </a:extLst>
            </p:cNvPr>
            <p:cNvSpPr/>
            <p:nvPr userDrawn="1"/>
          </p:nvSpPr>
          <p:spPr>
            <a:xfrm>
              <a:off x="627796" y="940114"/>
              <a:ext cx="10753795" cy="4977771"/>
            </a:xfrm>
            <a:prstGeom prst="rect">
              <a:avLst/>
            </a:pr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F262C53-9B0E-06E3-B737-CFA11663327F}"/>
                </a:ext>
              </a:extLst>
            </p:cNvPr>
            <p:cNvGrpSpPr/>
            <p:nvPr userDrawn="1"/>
          </p:nvGrpSpPr>
          <p:grpSpPr>
            <a:xfrm>
              <a:off x="1165056" y="1384694"/>
              <a:ext cx="9618409" cy="4024062"/>
              <a:chOff x="1035964" y="1297408"/>
              <a:chExt cx="9618409" cy="4024062"/>
            </a:xfrm>
          </p:grpSpPr>
          <p:sp>
            <p:nvSpPr>
              <p:cNvPr id="3" name="TextBox 2">
                <a:extLst>
                  <a:ext uri="{FF2B5EF4-FFF2-40B4-BE49-F238E27FC236}">
                    <a16:creationId xmlns:a16="http://schemas.microsoft.com/office/drawing/2014/main" id="{B68F9516-D9F2-84C7-84F5-C013BD7485C2}"/>
                  </a:ext>
                </a:extLst>
              </p:cNvPr>
              <p:cNvSpPr txBox="1"/>
              <p:nvPr userDrawn="1"/>
            </p:nvSpPr>
            <p:spPr>
              <a:xfrm>
                <a:off x="1035964" y="1297408"/>
                <a:ext cx="2534504" cy="1015663"/>
              </a:xfrm>
              <a:prstGeom prst="rect">
                <a:avLst/>
              </a:prstGeom>
              <a:noFill/>
            </p:spPr>
            <p:txBody>
              <a:bodyPr wrap="square" rtlCol="0">
                <a:spAutoFit/>
              </a:bodyPr>
              <a:lstStyle/>
              <a:p>
                <a:r>
                  <a:rPr lang="en-US" sz="6000" b="1" i="0" dirty="0">
                    <a:solidFill>
                      <a:schemeClr val="bg1"/>
                    </a:solidFill>
                    <a:latin typeface="Bahnschrift" panose="020B0502040204020203" pitchFamily="34" charset="0"/>
                  </a:rPr>
                  <a:t>FONTS</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3570469" y="1415917"/>
                <a:ext cx="7036572" cy="1169551"/>
              </a:xfrm>
              <a:prstGeom prst="rect">
                <a:avLst/>
              </a:prstGeom>
              <a:noFill/>
            </p:spPr>
            <p:txBody>
              <a:bodyPr wrap="square" rtlCol="0">
                <a:spAutoFit/>
              </a:bodyPr>
              <a:lstStyle/>
              <a:p>
                <a:pPr algn="l"/>
                <a:r>
                  <a:rPr lang="en-CA" sz="1400" b="0" i="0" u="none" strike="noStrike" dirty="0">
                    <a:solidFill>
                      <a:schemeClr val="bg1"/>
                    </a:solidFill>
                    <a:effectLst/>
                    <a:latin typeface="Aptos" panose="020B0004020202020204" pitchFamily="34" charset="0"/>
                  </a:rPr>
                  <a:t>All fonts in this template are approved for use. However, if you would like to use the proprietary fonts used by the Terry Fox Research Institute, the Terry Fox Foundation and the Marathon of Hope Cancer Centres Network, please download </a:t>
                </a:r>
                <a:r>
                  <a:rPr lang="en-CA" sz="1400" b="0" i="0" u="none" strike="noStrike" dirty="0">
                    <a:solidFill>
                      <a:schemeClr val="bg1"/>
                    </a:solidFill>
                    <a:effectLst/>
                    <a:latin typeface="Avenir Next LT Pro" panose="020B0504020202020204" pitchFamily="34" charset="77"/>
                  </a:rPr>
                  <a:t>and use </a:t>
                </a:r>
                <a:r>
                  <a:rPr lang="en-CA" sz="1400" b="0" i="0" u="sng" strike="noStrike" dirty="0">
                    <a:solidFill>
                      <a:schemeClr val="bg1"/>
                    </a:solidFill>
                    <a:effectLst/>
                    <a:latin typeface="Avenir Next LT Pro" panose="020B0504020202020204" pitchFamily="34" charset="77"/>
                  </a:rPr>
                  <a:t>Terry Regular </a:t>
                </a:r>
                <a:r>
                  <a:rPr lang="en-CA" sz="1400" b="0" i="0" u="none" strike="noStrike" dirty="0">
                    <a:solidFill>
                      <a:schemeClr val="bg1"/>
                    </a:solidFill>
                    <a:effectLst/>
                    <a:latin typeface="Avenir Next LT Pro" panose="020B0504020202020204" pitchFamily="34" charset="77"/>
                  </a:rPr>
                  <a:t>for headlines and large copy, and </a:t>
                </a:r>
                <a:r>
                  <a:rPr lang="en-CA" sz="1400" b="0" i="0" u="sng" strike="noStrike" dirty="0">
                    <a:solidFill>
                      <a:schemeClr val="bg1"/>
                    </a:solidFill>
                    <a:effectLst/>
                    <a:latin typeface="Avenir Next LT Pro" panose="020B0504020202020204" pitchFamily="34" charset="77"/>
                  </a:rPr>
                  <a:t>Rigid Square</a:t>
                </a:r>
                <a:r>
                  <a:rPr lang="en-CA" sz="1400" b="0" i="0" u="none" strike="noStrike" dirty="0">
                    <a:solidFill>
                      <a:schemeClr val="bg1"/>
                    </a:solidFill>
                    <a:effectLst/>
                    <a:latin typeface="Avenir Next LT Pro" panose="020B0504020202020204" pitchFamily="34" charset="77"/>
                  </a:rPr>
                  <a:t> for all other copy instances spanning from subheads to body copy.</a:t>
                </a:r>
              </a:p>
            </p:txBody>
          </p:sp>
          <p:sp>
            <p:nvSpPr>
              <p:cNvPr id="10" name="TextBox 9">
                <a:extLst>
                  <a:ext uri="{FF2B5EF4-FFF2-40B4-BE49-F238E27FC236}">
                    <a16:creationId xmlns:a16="http://schemas.microsoft.com/office/drawing/2014/main" id="{25C94144-76EC-9797-CABC-D6F4C9992E0A}"/>
                  </a:ext>
                </a:extLst>
              </p:cNvPr>
              <p:cNvSpPr txBox="1"/>
              <p:nvPr userDrawn="1"/>
            </p:nvSpPr>
            <p:spPr>
              <a:xfrm>
                <a:off x="1083297" y="2751536"/>
                <a:ext cx="9571076" cy="2569934"/>
              </a:xfrm>
              <a:prstGeom prst="rect">
                <a:avLst/>
              </a:prstGeom>
              <a:noFill/>
            </p:spPr>
            <p:txBody>
              <a:bodyPr wrap="square" rtlCol="0">
                <a:spAutoFit/>
              </a:bodyPr>
              <a:lstStyle/>
              <a:p>
                <a:pPr marL="342900" indent="-342900" algn="l">
                  <a:spcBef>
                    <a:spcPts val="600"/>
                  </a:spcBef>
                  <a:buFont typeface="+mj-lt"/>
                  <a:buAutoNum type="arabicPeriod"/>
                </a:pPr>
                <a:r>
                  <a:rPr lang="en-CA" sz="1400" b="0" i="0" u="none" strike="noStrike" dirty="0">
                    <a:solidFill>
                      <a:schemeClr val="bg1"/>
                    </a:solidFill>
                    <a:effectLst/>
                    <a:latin typeface="Avenir Next LT Pro" panose="020B0504020202020204" pitchFamily="34" charset="77"/>
                  </a:rPr>
                  <a:t>Follow your computer’s default instructions for font installation.</a:t>
                </a:r>
              </a:p>
              <a:p>
                <a:pPr marL="342900" indent="-342900" algn="l">
                  <a:spcBef>
                    <a:spcPts val="600"/>
                  </a:spcBef>
                  <a:buFont typeface="+mj-lt"/>
                  <a:buAutoNum type="arabicPeriod"/>
                </a:pPr>
                <a:r>
                  <a:rPr lang="en-CA" sz="1400" b="0" i="0" u="none" strike="noStrike" dirty="0">
                    <a:solidFill>
                      <a:schemeClr val="bg1"/>
                    </a:solidFill>
                    <a:effectLst/>
                    <a:latin typeface="Avenir Next LT Pro" panose="020B0504020202020204" pitchFamily="34" charset="77"/>
                  </a:rPr>
                  <a:t>You may need to close the </a:t>
                </a:r>
                <a:r>
                  <a:rPr lang="en-CA" sz="1400" b="0" i="0" u="none" strike="noStrike" dirty="0" err="1">
                    <a:solidFill>
                      <a:schemeClr val="bg1"/>
                    </a:solidFill>
                    <a:effectLst/>
                    <a:latin typeface="Avenir Next LT Pro" panose="020B0504020202020204" pitchFamily="34" charset="77"/>
                  </a:rPr>
                  <a:t>Powerpoint</a:t>
                </a:r>
                <a:r>
                  <a:rPr lang="en-CA" sz="1400" b="0" i="0" u="none" strike="noStrike" dirty="0">
                    <a:solidFill>
                      <a:schemeClr val="bg1"/>
                    </a:solidFill>
                    <a:effectLst/>
                    <a:latin typeface="Avenir Next LT Pro" panose="020B0504020202020204" pitchFamily="34" charset="77"/>
                  </a:rPr>
                  <a:t> application and reopen it before the new fonts will appear in your menu.</a:t>
                </a:r>
              </a:p>
              <a:p>
                <a:pPr marL="342900" indent="-342900" algn="l">
                  <a:spcBef>
                    <a:spcPts val="600"/>
                  </a:spcBef>
                  <a:buFont typeface="+mj-lt"/>
                  <a:buAutoNum type="arabicPeriod"/>
                </a:pPr>
                <a:r>
                  <a:rPr lang="en-CA" sz="1400" b="0" i="0" u="none" strike="noStrike" dirty="0">
                    <a:solidFill>
                      <a:schemeClr val="bg1"/>
                    </a:solidFill>
                    <a:effectLst/>
                    <a:latin typeface="Avenir Next LT Pro" panose="020B0504020202020204" pitchFamily="34" charset="77"/>
                  </a:rPr>
                  <a:t>Once the fonts appear in your menu you can now go to the navigation at the top of your screen &gt; Select “Format” &gt; Select “Replace Fonts”</a:t>
                </a:r>
              </a:p>
              <a:p>
                <a:pPr marL="342900" indent="-342900" algn="l">
                  <a:spcBef>
                    <a:spcPts val="600"/>
                  </a:spcBef>
                  <a:buFont typeface="+mj-lt"/>
                  <a:buAutoNum type="arabicPeriod"/>
                </a:pPr>
                <a:r>
                  <a:rPr lang="en-CA" sz="1400" b="0" i="0" u="none" strike="noStrike" dirty="0">
                    <a:solidFill>
                      <a:schemeClr val="bg1"/>
                    </a:solidFill>
                    <a:effectLst/>
                    <a:latin typeface="Avenir Next LT Pro" panose="020B0504020202020204" pitchFamily="34" charset="77"/>
                  </a:rPr>
                  <a:t>In the next window, select the name of the font you’d like to replace:</a:t>
                </a:r>
              </a:p>
              <a:p>
                <a:pPr marL="800100" lvl="1" indent="-342900" algn="l">
                  <a:spcBef>
                    <a:spcPts val="600"/>
                  </a:spcBef>
                  <a:buFont typeface="Arial" panose="020B0604020202020204" pitchFamily="34" charset="0"/>
                  <a:buChar char="•"/>
                </a:pPr>
                <a:r>
                  <a:rPr lang="en-CA" sz="1400" b="0" i="0" u="none" strike="noStrike" dirty="0">
                    <a:solidFill>
                      <a:schemeClr val="bg1"/>
                    </a:solidFill>
                    <a:effectLst/>
                    <a:latin typeface="Avenir Next LT Pro" panose="020B0504020202020204" pitchFamily="34" charset="77"/>
                  </a:rPr>
                  <a:t>Replace: “</a:t>
                </a:r>
                <a:r>
                  <a:rPr lang="en-CA" sz="1400" b="0" i="0" u="none" strike="noStrike" dirty="0" err="1">
                    <a:solidFill>
                      <a:schemeClr val="bg1"/>
                    </a:solidFill>
                    <a:effectLst/>
                    <a:latin typeface="Avenir Next LT Pro" panose="020B0504020202020204" pitchFamily="34" charset="77"/>
                  </a:rPr>
                  <a:t>Bahnschrift</a:t>
                </a:r>
                <a:r>
                  <a:rPr lang="en-CA" sz="1400" b="0" i="0" u="none" strike="noStrike" dirty="0">
                    <a:solidFill>
                      <a:schemeClr val="bg1"/>
                    </a:solidFill>
                    <a:effectLst/>
                    <a:latin typeface="Avenir Next LT Pro" panose="020B0504020202020204" pitchFamily="34" charset="77"/>
                  </a:rPr>
                  <a:t>”   &gt;   With: “Terry”</a:t>
                </a:r>
              </a:p>
              <a:p>
                <a:pPr marL="800100" lvl="1" indent="-342900" algn="l">
                  <a:spcBef>
                    <a:spcPts val="600"/>
                  </a:spcBef>
                  <a:buFont typeface="Arial" panose="020B0604020202020204" pitchFamily="34" charset="0"/>
                  <a:buChar char="•"/>
                </a:pPr>
                <a:r>
                  <a:rPr lang="en-CA" sz="1400" b="0" i="0" u="none" strike="noStrike" dirty="0">
                    <a:solidFill>
                      <a:schemeClr val="bg1"/>
                    </a:solidFill>
                    <a:effectLst/>
                    <a:latin typeface="Avenir Next LT Pro" panose="020B0504020202020204" pitchFamily="34" charset="77"/>
                  </a:rPr>
                  <a:t>Replace: “Avenir Next LT Pro”   &gt;   With: “Rigid Square”</a:t>
                </a:r>
              </a:p>
              <a:p>
                <a:pPr marL="800100" lvl="1" indent="-342900" algn="l">
                  <a:spcBef>
                    <a:spcPts val="600"/>
                  </a:spcBef>
                  <a:buFont typeface="Arial" panose="020B0604020202020204" pitchFamily="34" charset="0"/>
                  <a:buChar char="•"/>
                </a:pPr>
                <a:r>
                  <a:rPr lang="en-CA" sz="1400" b="0" i="0" u="none" strike="noStrike" dirty="0">
                    <a:solidFill>
                      <a:schemeClr val="bg1"/>
                    </a:solidFill>
                    <a:effectLst/>
                    <a:latin typeface="Avenir Next LT Pro" panose="020B0504020202020204" pitchFamily="34" charset="77"/>
                  </a:rPr>
                  <a:t>Click on “Replace”</a:t>
                </a:r>
              </a:p>
              <a:p>
                <a:pPr marL="342900" lvl="0" indent="-342900" algn="l">
                  <a:spcBef>
                    <a:spcPts val="600"/>
                  </a:spcBef>
                  <a:buFont typeface="+mj-lt"/>
                  <a:buAutoNum type="arabicPeriod"/>
                </a:pPr>
                <a:r>
                  <a:rPr lang="en-CA" sz="1400" b="0" i="0" u="none" strike="noStrike" dirty="0">
                    <a:solidFill>
                      <a:schemeClr val="bg1"/>
                    </a:solidFill>
                    <a:effectLst/>
                    <a:latin typeface="Avenir Next LT Pro" panose="020B0504020202020204" pitchFamily="34" charset="77"/>
                  </a:rPr>
                  <a:t>Double check the slides to see that all instances of the font were replaced with the newly downloaded fonts.</a:t>
                </a:r>
              </a:p>
            </p:txBody>
          </p:sp>
        </p:grpSp>
      </p:grpSp>
    </p:spTree>
    <p:extLst>
      <p:ext uri="{BB962C8B-B14F-4D97-AF65-F5344CB8AC3E}">
        <p14:creationId xmlns:p14="http://schemas.microsoft.com/office/powerpoint/2010/main" val="55071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ON_MISSION_VALU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child running on the road&#10;&#10;Description automatically generated">
            <a:extLst>
              <a:ext uri="{FF2B5EF4-FFF2-40B4-BE49-F238E27FC236}">
                <a16:creationId xmlns:a16="http://schemas.microsoft.com/office/drawing/2014/main" id="{7DF99A67-CACA-FB86-2FD7-4BC5F491B2F0}"/>
              </a:ext>
            </a:extLst>
          </p:cNvPr>
          <p:cNvPicPr>
            <a:picLocks noChangeAspect="1"/>
          </p:cNvPicPr>
          <p:nvPr userDrawn="1"/>
        </p:nvPicPr>
        <p:blipFill>
          <a:blip r:embed="rId3"/>
          <a:srcRect l="30369" r="30481"/>
          <a:stretch/>
        </p:blipFill>
        <p:spPr>
          <a:xfrm>
            <a:off x="7418817" y="0"/>
            <a:ext cx="4773183" cy="6858000"/>
          </a:xfrm>
          <a:prstGeom prst="rect">
            <a:avLst/>
          </a:prstGeom>
        </p:spPr>
      </p:pic>
      <p:sp>
        <p:nvSpPr>
          <p:cNvPr id="4" name="Rectangle 3">
            <a:extLst>
              <a:ext uri="{FF2B5EF4-FFF2-40B4-BE49-F238E27FC236}">
                <a16:creationId xmlns:a16="http://schemas.microsoft.com/office/drawing/2014/main" id="{1D616AC2-EA36-B02C-EE1F-39348D2473AC}"/>
              </a:ext>
            </a:extLst>
          </p:cNvPr>
          <p:cNvSpPr/>
          <p:nvPr userDrawn="1"/>
        </p:nvSpPr>
        <p:spPr>
          <a:xfrm>
            <a:off x="627797" y="1241946"/>
            <a:ext cx="7642746" cy="4367284"/>
          </a:xfrm>
          <a:prstGeom prst="rect">
            <a:avLst/>
          </a:prstGeom>
          <a:solidFill>
            <a:schemeClr val="accent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491E7727-D744-C505-BFC3-230757B5C254}"/>
              </a:ext>
            </a:extLst>
          </p:cNvPr>
          <p:cNvSpPr txBox="1">
            <a:spLocks/>
          </p:cNvSpPr>
          <p:nvPr userDrawn="1"/>
        </p:nvSpPr>
        <p:spPr>
          <a:xfrm>
            <a:off x="627797" y="6356505"/>
            <a:ext cx="2534504"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Rigid Square" panose="020B0501020203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Terry Fox Research Institute</a:t>
            </a:r>
          </a:p>
        </p:txBody>
      </p:sp>
      <p:sp>
        <p:nvSpPr>
          <p:cNvPr id="3" name="TextBox 2">
            <a:extLst>
              <a:ext uri="{FF2B5EF4-FFF2-40B4-BE49-F238E27FC236}">
                <a16:creationId xmlns:a16="http://schemas.microsoft.com/office/drawing/2014/main" id="{B68F9516-D9F2-84C7-84F5-C013BD7485C2}"/>
              </a:ext>
            </a:extLst>
          </p:cNvPr>
          <p:cNvSpPr txBox="1"/>
          <p:nvPr userDrawn="1"/>
        </p:nvSpPr>
        <p:spPr>
          <a:xfrm>
            <a:off x="1113568" y="1795220"/>
            <a:ext cx="1885510" cy="400110"/>
          </a:xfrm>
          <a:prstGeom prst="rect">
            <a:avLst/>
          </a:prstGeom>
          <a:noFill/>
        </p:spPr>
        <p:txBody>
          <a:bodyPr wrap="square" rtlCol="0">
            <a:spAutoFit/>
          </a:bodyPr>
          <a:lstStyle/>
          <a:p>
            <a:r>
              <a:rPr lang="en-US" sz="2000" b="1" dirty="0">
                <a:solidFill>
                  <a:schemeClr val="bg1"/>
                </a:solidFill>
                <a:latin typeface="Bahnschrift" panose="020B0502040204020203" pitchFamily="34" charset="0"/>
              </a:rPr>
              <a:t>OUR VISION</a:t>
            </a:r>
          </a:p>
        </p:txBody>
      </p:sp>
      <p:sp>
        <p:nvSpPr>
          <p:cNvPr id="9" name="TextBox 8">
            <a:extLst>
              <a:ext uri="{FF2B5EF4-FFF2-40B4-BE49-F238E27FC236}">
                <a16:creationId xmlns:a16="http://schemas.microsoft.com/office/drawing/2014/main" id="{F94FBF2F-898A-7734-6845-8B452C5DAB0F}"/>
              </a:ext>
            </a:extLst>
          </p:cNvPr>
          <p:cNvSpPr txBox="1"/>
          <p:nvPr userDrawn="1"/>
        </p:nvSpPr>
        <p:spPr>
          <a:xfrm>
            <a:off x="3106759" y="1801853"/>
            <a:ext cx="4312058"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Next LT Pro" panose="020B0504020202020204" pitchFamily="34" charset="77"/>
              </a:rPr>
              <a:t>Bringing Canadians together to realize</a:t>
            </a:r>
            <a:br>
              <a:rPr lang="en-US" sz="1400" b="0" i="0" dirty="0">
                <a:solidFill>
                  <a:schemeClr val="bg1"/>
                </a:solidFill>
                <a:latin typeface="Avenir Next LT Pro" panose="020B0504020202020204" pitchFamily="34" charset="77"/>
              </a:rPr>
            </a:br>
            <a:r>
              <a:rPr lang="en-US" sz="1400" b="0" i="0" dirty="0">
                <a:solidFill>
                  <a:schemeClr val="bg1"/>
                </a:solidFill>
                <a:latin typeface="Avenir Next LT Pro" panose="020B0504020202020204" pitchFamily="34" charset="77"/>
              </a:rPr>
              <a:t>Terry Fox’s dream of a world without cancer.</a:t>
            </a:r>
          </a:p>
        </p:txBody>
      </p:sp>
      <p:sp>
        <p:nvSpPr>
          <p:cNvPr id="13" name="TextBox 12">
            <a:extLst>
              <a:ext uri="{FF2B5EF4-FFF2-40B4-BE49-F238E27FC236}">
                <a16:creationId xmlns:a16="http://schemas.microsoft.com/office/drawing/2014/main" id="{2332D2EC-37C0-5675-E077-5D0D55BD69AD}"/>
              </a:ext>
            </a:extLst>
          </p:cNvPr>
          <p:cNvSpPr txBox="1"/>
          <p:nvPr userDrawn="1"/>
        </p:nvSpPr>
        <p:spPr>
          <a:xfrm>
            <a:off x="1113567" y="2871714"/>
            <a:ext cx="2048734" cy="400110"/>
          </a:xfrm>
          <a:prstGeom prst="rect">
            <a:avLst/>
          </a:prstGeom>
          <a:noFill/>
        </p:spPr>
        <p:txBody>
          <a:bodyPr wrap="square" rtlCol="0">
            <a:spAutoFit/>
          </a:bodyPr>
          <a:lstStyle/>
          <a:p>
            <a:r>
              <a:rPr lang="en-US" sz="2000" b="1" dirty="0">
                <a:solidFill>
                  <a:schemeClr val="bg1"/>
                </a:solidFill>
                <a:latin typeface="Bahnschrift" panose="020B0502040204020203" pitchFamily="34" charset="0"/>
              </a:rPr>
              <a:t>OUR MISSION</a:t>
            </a:r>
          </a:p>
        </p:txBody>
      </p:sp>
      <p:sp>
        <p:nvSpPr>
          <p:cNvPr id="15" name="TextBox 14">
            <a:extLst>
              <a:ext uri="{FF2B5EF4-FFF2-40B4-BE49-F238E27FC236}">
                <a16:creationId xmlns:a16="http://schemas.microsoft.com/office/drawing/2014/main" id="{9114D012-F0B2-ACBE-2201-7F5EA44155FE}"/>
              </a:ext>
            </a:extLst>
          </p:cNvPr>
          <p:cNvSpPr txBox="1"/>
          <p:nvPr userDrawn="1"/>
        </p:nvSpPr>
        <p:spPr>
          <a:xfrm>
            <a:off x="3106758" y="2878347"/>
            <a:ext cx="4367601" cy="95410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Next LT Pro" panose="020B0504020202020204" pitchFamily="34" charset="77"/>
              </a:rPr>
              <a:t>Driven by Terry’s courage and determination, we collaborate with and inspire people around the world to support and fundraise for bold, extraordinary research to end cancer.</a:t>
            </a:r>
          </a:p>
        </p:txBody>
      </p:sp>
      <p:sp>
        <p:nvSpPr>
          <p:cNvPr id="16" name="TextBox 15">
            <a:extLst>
              <a:ext uri="{FF2B5EF4-FFF2-40B4-BE49-F238E27FC236}">
                <a16:creationId xmlns:a16="http://schemas.microsoft.com/office/drawing/2014/main" id="{75B12E5F-5BE7-082E-7E12-0E9B353E68D7}"/>
              </a:ext>
            </a:extLst>
          </p:cNvPr>
          <p:cNvSpPr txBox="1"/>
          <p:nvPr userDrawn="1"/>
        </p:nvSpPr>
        <p:spPr>
          <a:xfrm>
            <a:off x="1107062" y="4308280"/>
            <a:ext cx="2048734" cy="400110"/>
          </a:xfrm>
          <a:prstGeom prst="rect">
            <a:avLst/>
          </a:prstGeom>
          <a:noFill/>
        </p:spPr>
        <p:txBody>
          <a:bodyPr wrap="square" rtlCol="0">
            <a:spAutoFit/>
          </a:bodyPr>
          <a:lstStyle/>
          <a:p>
            <a:r>
              <a:rPr lang="en-US" sz="2000" b="1" dirty="0">
                <a:solidFill>
                  <a:schemeClr val="bg1"/>
                </a:solidFill>
                <a:latin typeface="Bahnschrift" panose="020B0502040204020203" pitchFamily="34" charset="0"/>
              </a:rPr>
              <a:t>OUR VALUES</a:t>
            </a:r>
          </a:p>
        </p:txBody>
      </p:sp>
      <p:sp>
        <p:nvSpPr>
          <p:cNvPr id="17" name="TextBox 16">
            <a:extLst>
              <a:ext uri="{FF2B5EF4-FFF2-40B4-BE49-F238E27FC236}">
                <a16:creationId xmlns:a16="http://schemas.microsoft.com/office/drawing/2014/main" id="{03F3167C-C2B3-828A-AFF1-2F82F4AC29B6}"/>
              </a:ext>
            </a:extLst>
          </p:cNvPr>
          <p:cNvSpPr txBox="1"/>
          <p:nvPr userDrawn="1"/>
        </p:nvSpPr>
        <p:spPr>
          <a:xfrm>
            <a:off x="3100254" y="4314913"/>
            <a:ext cx="4096612"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venir Next LT Pro" panose="020B0504020202020204" pitchFamily="34" charset="77"/>
              </a:rPr>
              <a:t>Integrity, excellence, inclusivity, perseverance and creativity.</a:t>
            </a:r>
          </a:p>
        </p:txBody>
      </p:sp>
      <p:sp>
        <p:nvSpPr>
          <p:cNvPr id="5" name="Date Placeholder 3">
            <a:extLst>
              <a:ext uri="{FF2B5EF4-FFF2-40B4-BE49-F238E27FC236}">
                <a16:creationId xmlns:a16="http://schemas.microsoft.com/office/drawing/2014/main" id="{B7854216-0D15-358B-0AFD-C875AD1FA1CF}"/>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1978CCBE-B9EC-3D79-66A7-FCEB8FEE6D55}"/>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89397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G_SECTIO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2A11-7307-E667-5590-E9CD17EEAECD}"/>
              </a:ext>
            </a:extLst>
          </p:cNvPr>
          <p:cNvSpPr>
            <a:spLocks noGrp="1"/>
          </p:cNvSpPr>
          <p:nvPr>
            <p:ph type="ctrTitle" hasCustomPrompt="1"/>
          </p:nvPr>
        </p:nvSpPr>
        <p:spPr>
          <a:xfrm>
            <a:off x="627797" y="3994529"/>
            <a:ext cx="7274257" cy="2338032"/>
          </a:xfrm>
          <a:prstGeom prst="rect">
            <a:avLst/>
          </a:prstGeom>
        </p:spPr>
        <p:txBody>
          <a:bodyPr anchor="ctr">
            <a:noAutofit/>
          </a:bodyPr>
          <a:lstStyle>
            <a:lvl1pPr algn="l">
              <a:defRPr sz="6000">
                <a:solidFill>
                  <a:schemeClr val="bg2"/>
                </a:solidFill>
              </a:defRPr>
            </a:lvl1pPr>
          </a:lstStyle>
          <a:p>
            <a:r>
              <a:rPr lang="en-US" dirty="0"/>
              <a:t>Section title</a:t>
            </a:r>
          </a:p>
        </p:txBody>
      </p:sp>
      <p:sp>
        <p:nvSpPr>
          <p:cNvPr id="6" name="Date Placeholder 3">
            <a:extLst>
              <a:ext uri="{FF2B5EF4-FFF2-40B4-BE49-F238E27FC236}">
                <a16:creationId xmlns:a16="http://schemas.microsoft.com/office/drawing/2014/main" id="{086B4968-5001-1801-3E78-90B61A28F0DC}"/>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chemeClr val="bg1"/>
                </a:solidFill>
                <a:latin typeface="Bahnschrift" panose="020B0502040204020203" pitchFamily="34" charset="0"/>
              </a:defRPr>
            </a:lvl1pPr>
          </a:lstStyle>
          <a:p>
            <a:r>
              <a:rPr lang="en-CA"/>
              <a:t>Terry Fox Research Institute</a:t>
            </a:r>
            <a:endParaRPr lang="en-US" dirty="0"/>
          </a:p>
        </p:txBody>
      </p:sp>
      <p:sp>
        <p:nvSpPr>
          <p:cNvPr id="7" name="Slide Number Placeholder 5">
            <a:extLst>
              <a:ext uri="{FF2B5EF4-FFF2-40B4-BE49-F238E27FC236}">
                <a16:creationId xmlns:a16="http://schemas.microsoft.com/office/drawing/2014/main" id="{540E64D2-6908-F61B-FD85-1E0EF1163700}"/>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chemeClr val="bg1"/>
                </a:solidFill>
                <a:latin typeface="Bahnschrift" panose="020B0502040204020203" pitchFamily="34" charset="0"/>
              </a:defRPr>
            </a:lvl1pPr>
          </a:lstStyle>
          <a:p>
            <a:fld id="{DD0A6A02-BE64-854E-9A43-D712DAC87230}" type="slidenum">
              <a:rPr lang="en-US" smtClean="0"/>
              <a:pPr/>
              <a:t>‹#›</a:t>
            </a:fld>
            <a:endParaRPr lang="en-US" dirty="0"/>
          </a:p>
        </p:txBody>
      </p:sp>
      <p:pic>
        <p:nvPicPr>
          <p:cNvPr id="3" name="Picture 2">
            <a:extLst>
              <a:ext uri="{FF2B5EF4-FFF2-40B4-BE49-F238E27FC236}">
                <a16:creationId xmlns:a16="http://schemas.microsoft.com/office/drawing/2014/main" id="{364C5056-64FE-6397-B517-67723A24B1EF}"/>
              </a:ext>
            </a:extLst>
          </p:cNvPr>
          <p:cNvPicPr>
            <a:picLocks noChangeAspect="1"/>
          </p:cNvPicPr>
          <p:nvPr userDrawn="1"/>
        </p:nvPicPr>
        <p:blipFill>
          <a:blip r:embed="rId3"/>
          <a:srcRect/>
          <a:stretch/>
        </p:blipFill>
        <p:spPr>
          <a:xfrm>
            <a:off x="10376035" y="319405"/>
            <a:ext cx="1169972" cy="1169972"/>
          </a:xfrm>
          <a:prstGeom prst="rect">
            <a:avLst/>
          </a:prstGeom>
        </p:spPr>
      </p:pic>
    </p:spTree>
    <p:extLst>
      <p:ext uri="{BB962C8B-B14F-4D97-AF65-F5344CB8AC3E}">
        <p14:creationId xmlns:p14="http://schemas.microsoft.com/office/powerpoint/2010/main" val="298823306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FDFE9-F2B7-1A6D-7C93-9190F92C2131}"/>
              </a:ext>
            </a:extLst>
          </p:cNvPr>
          <p:cNvSpPr>
            <a:spLocks noGrp="1"/>
          </p:cNvSpPr>
          <p:nvPr>
            <p:ph type="title"/>
          </p:nvPr>
        </p:nvSpPr>
        <p:spPr>
          <a:xfrm>
            <a:off x="627797" y="365125"/>
            <a:ext cx="10918209" cy="996315"/>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DA629B9B-8756-B477-C7ED-5F6C6C617B61}"/>
              </a:ext>
            </a:extLst>
          </p:cNvPr>
          <p:cNvSpPr>
            <a:spLocks noGrp="1"/>
          </p:cNvSpPr>
          <p:nvPr>
            <p:ph type="body" idx="1"/>
          </p:nvPr>
        </p:nvSpPr>
        <p:spPr>
          <a:xfrm>
            <a:off x="627797" y="1584960"/>
            <a:ext cx="10918209"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2B9F94-5854-7715-8B09-0B2A46BC002E}"/>
              </a:ext>
            </a:extLst>
          </p:cNvPr>
          <p:cNvSpPr>
            <a:spLocks noGrp="1"/>
          </p:cNvSpPr>
          <p:nvPr>
            <p:ph type="dt" sz="half" idx="2"/>
          </p:nvPr>
        </p:nvSpPr>
        <p:spPr>
          <a:xfrm>
            <a:off x="627797" y="6356350"/>
            <a:ext cx="2534504" cy="365125"/>
          </a:xfrm>
          <a:prstGeom prst="rect">
            <a:avLst/>
          </a:prstGeom>
        </p:spPr>
        <p:txBody>
          <a:bodyPr vert="horz" lIns="91440" tIns="45720" rIns="91440" bIns="45720" rtlCol="0" anchor="ctr"/>
          <a:lstStyle>
            <a:lvl1pPr algn="l">
              <a:defRPr sz="1000">
                <a:solidFill>
                  <a:srgbClr val="202945"/>
                </a:solidFill>
                <a:latin typeface="Bahnschrift" panose="020B0502040204020203" pitchFamily="34" charset="0"/>
              </a:defRPr>
            </a:lvl1pPr>
          </a:lstStyle>
          <a:p>
            <a:r>
              <a:rPr lang="en-CA"/>
              <a:t>Terry Fox Research Institute</a:t>
            </a:r>
            <a:endParaRPr lang="en-US" dirty="0"/>
          </a:p>
        </p:txBody>
      </p:sp>
      <p:sp>
        <p:nvSpPr>
          <p:cNvPr id="6" name="Slide Number Placeholder 5">
            <a:extLst>
              <a:ext uri="{FF2B5EF4-FFF2-40B4-BE49-F238E27FC236}">
                <a16:creationId xmlns:a16="http://schemas.microsoft.com/office/drawing/2014/main" id="{E484CF59-B5EA-5E52-0582-F5543E8885F2}"/>
              </a:ext>
            </a:extLst>
          </p:cNvPr>
          <p:cNvSpPr>
            <a:spLocks noGrp="1"/>
          </p:cNvSpPr>
          <p:nvPr>
            <p:ph type="sldNum" sz="quarter" idx="4"/>
          </p:nvPr>
        </p:nvSpPr>
        <p:spPr>
          <a:xfrm>
            <a:off x="9029701" y="6356350"/>
            <a:ext cx="2516305" cy="365125"/>
          </a:xfrm>
          <a:prstGeom prst="rect">
            <a:avLst/>
          </a:prstGeom>
        </p:spPr>
        <p:txBody>
          <a:bodyPr vert="horz" lIns="91440" tIns="45720" rIns="91440" bIns="45720" rtlCol="0" anchor="ctr"/>
          <a:lstStyle>
            <a:lvl1pPr algn="r">
              <a:defRPr sz="1000">
                <a:solidFill>
                  <a:srgbClr val="202945"/>
                </a:solidFill>
                <a:latin typeface="Bahnschrift" panose="020B0502040204020203" pitchFamily="34" charset="0"/>
              </a:defRPr>
            </a:lvl1pPr>
          </a:lstStyle>
          <a:p>
            <a:fld id="{DD0A6A02-BE64-854E-9A43-D712DAC87230}" type="slidenum">
              <a:rPr lang="en-US" smtClean="0"/>
              <a:pPr/>
              <a:t>‹#›</a:t>
            </a:fld>
            <a:endParaRPr lang="en-US" dirty="0"/>
          </a:p>
        </p:txBody>
      </p:sp>
    </p:spTree>
    <p:extLst>
      <p:ext uri="{BB962C8B-B14F-4D97-AF65-F5344CB8AC3E}">
        <p14:creationId xmlns:p14="http://schemas.microsoft.com/office/powerpoint/2010/main" val="1418846112"/>
      </p:ext>
    </p:extLst>
  </p:cSld>
  <p:clrMap bg1="lt1" tx1="dk1" bg2="lt2" tx2="dk2" accent1="accent1" accent2="accent2" accent3="accent3" accent4="accent4" accent5="accent5" accent6="accent6" hlink="hlink" folHlink="folHlink"/>
  <p:sldLayoutIdLst>
    <p:sldLayoutId id="2147483649" r:id="rId1"/>
    <p:sldLayoutId id="2147483713" r:id="rId2"/>
    <p:sldLayoutId id="2147483699" r:id="rId3"/>
    <p:sldLayoutId id="2147483715" r:id="rId4"/>
    <p:sldLayoutId id="2147483716" r:id="rId5"/>
    <p:sldLayoutId id="2147483717" r:id="rId6"/>
    <p:sldLayoutId id="2147483680" r:id="rId7"/>
    <p:sldLayoutId id="2147483664" r:id="rId8"/>
    <p:sldLayoutId id="2147483658" r:id="rId9"/>
    <p:sldLayoutId id="2147483714" r:id="rId10"/>
    <p:sldLayoutId id="2147483701" r:id="rId11"/>
    <p:sldLayoutId id="2147483687" r:id="rId12"/>
    <p:sldLayoutId id="2147483670" r:id="rId13"/>
    <p:sldLayoutId id="2147483718" r:id="rId14"/>
    <p:sldLayoutId id="2147483702" r:id="rId15"/>
    <p:sldLayoutId id="2147483688" r:id="rId16"/>
    <p:sldLayoutId id="2147483667" r:id="rId17"/>
    <p:sldLayoutId id="2147483719" r:id="rId18"/>
    <p:sldLayoutId id="2147483703" r:id="rId19"/>
    <p:sldLayoutId id="2147483697" r:id="rId20"/>
    <p:sldLayoutId id="2147483650" r:id="rId21"/>
    <p:sldLayoutId id="2147483720" r:id="rId22"/>
    <p:sldLayoutId id="2147483704" r:id="rId23"/>
    <p:sldLayoutId id="2147483689" r:id="rId24"/>
    <p:sldLayoutId id="2147483666" r:id="rId25"/>
    <p:sldLayoutId id="2147483721" r:id="rId26"/>
    <p:sldLayoutId id="2147483705" r:id="rId27"/>
    <p:sldLayoutId id="2147483690" r:id="rId28"/>
    <p:sldLayoutId id="2147483652" r:id="rId29"/>
    <p:sldLayoutId id="2147483722" r:id="rId30"/>
    <p:sldLayoutId id="2147483706" r:id="rId31"/>
    <p:sldLayoutId id="2147483691" r:id="rId32"/>
    <p:sldLayoutId id="2147483674" r:id="rId33"/>
    <p:sldLayoutId id="2147483723" r:id="rId34"/>
    <p:sldLayoutId id="2147483707" r:id="rId35"/>
    <p:sldLayoutId id="2147483692" r:id="rId36"/>
    <p:sldLayoutId id="2147483653" r:id="rId37"/>
    <p:sldLayoutId id="2147483724" r:id="rId38"/>
    <p:sldLayoutId id="2147483708" r:id="rId39"/>
    <p:sldLayoutId id="2147483693" r:id="rId40"/>
    <p:sldLayoutId id="2147483662" r:id="rId41"/>
    <p:sldLayoutId id="2147483725" r:id="rId42"/>
    <p:sldLayoutId id="2147483709" r:id="rId43"/>
    <p:sldLayoutId id="2147483694" r:id="rId44"/>
    <p:sldLayoutId id="2147483655" r:id="rId45"/>
    <p:sldLayoutId id="2147483726" r:id="rId46"/>
    <p:sldLayoutId id="2147483710" r:id="rId47"/>
    <p:sldLayoutId id="2147483695" r:id="rId48"/>
    <p:sldLayoutId id="2147483657" r:id="rId49"/>
    <p:sldLayoutId id="2147483675" r:id="rId50"/>
    <p:sldLayoutId id="2147483727" r:id="rId51"/>
    <p:sldLayoutId id="2147483711" r:id="rId52"/>
    <p:sldLayoutId id="2147483696" r:id="rId53"/>
    <p:sldLayoutId id="2147483676" r:id="rId54"/>
    <p:sldLayoutId id="2147483677" r:id="rId55"/>
    <p:sldLayoutId id="2147483668" r:id="rId56"/>
    <p:sldLayoutId id="2147483669" r:id="rId57"/>
    <p:sldLayoutId id="2147483663" r:id="rId58"/>
    <p:sldLayoutId id="2147483678" r:id="rId59"/>
    <p:sldLayoutId id="2147483665" r:id="rId60"/>
    <p:sldLayoutId id="2147483659" r:id="rId61"/>
    <p:sldLayoutId id="2147483728" r:id="rId62"/>
    <p:sldLayoutId id="2147483712" r:id="rId63"/>
    <p:sldLayoutId id="2147483682" r:id="rId64"/>
    <p:sldLayoutId id="2147483685" r:id="rId65"/>
    <p:sldLayoutId id="2147483686" r:id="rId66"/>
  </p:sldLayoutIdLst>
  <p:hf sldNum="0" hdr="0" ftr="0"/>
  <p:txStyles>
    <p:titleStyle>
      <a:lvl1pPr algn="l" defTabSz="914400" rtl="0" eaLnBrk="1" latinLnBrk="0" hangingPunct="1">
        <a:lnSpc>
          <a:spcPct val="90000"/>
        </a:lnSpc>
        <a:spcBef>
          <a:spcPct val="0"/>
        </a:spcBef>
        <a:buNone/>
        <a:defRPr sz="4800" b="1" kern="1200">
          <a:solidFill>
            <a:schemeClr val="tx1"/>
          </a:solidFill>
          <a:latin typeface="Bahnschrift"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venir Next LT Pro" panose="020F0502020204030204" pitchFamily="34" charset="0"/>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b="0" i="0" kern="1200">
          <a:solidFill>
            <a:schemeClr val="tx2"/>
          </a:solidFill>
          <a:latin typeface="Avenir Next LT Pro" panose="020F0502020204030204" pitchFamily="34" charset="0"/>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chemeClr val="tx2"/>
          </a:solidFill>
          <a:latin typeface="Avenir Next LT Pro" panose="020F0502020204030204" pitchFamily="34" charset="0"/>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2"/>
          </a:solidFill>
          <a:latin typeface="Avenir Next LT Pro"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8451-2A7C-3438-4842-9B6138FAB69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253B1E3-26B4-F4CC-19D9-24EE237E71B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319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9CB82-72A2-62FE-5779-5CA2375BADBB}"/>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22C38A3-4CE3-F03B-64CF-4D803576D9F6}"/>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EB6552A7-2011-F947-85EC-6BEED6B09609}"/>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138320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E48A7-7AF2-FF8E-7F54-D7D48256F53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4D90F416-6ECA-8688-DCA3-A5A805B9FF93}"/>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DA6696AE-D9CA-8207-6B3D-C75DEC42D513}"/>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78043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888AF9-4AED-990A-C550-D78B3483FAFD}"/>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086E771-E139-CDF9-8A4B-FE901772E26C}"/>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D0476E93-FF4D-6853-CB2B-8DF9276E6CA2}"/>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51979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1E1AF-479A-6324-0080-8A4F824A3B0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7DC5FEA7-9AB7-2800-14E2-26473A5DDBE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741FD670-E006-6672-5BB4-740A909E4286}"/>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576065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AC84-9E5E-5594-5EC4-94BA557A0E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3D93FA-7087-A68D-4040-7CA99B7F663D}"/>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915D4D58-520D-BEB5-A198-B6F22896DB9C}"/>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F01068EE-DC2E-7994-A16D-37BD33AD05AF}"/>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425620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C56E-3E96-574D-BCCD-48ED346E4B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DAF9ED-3645-34BD-21A9-F8AED3DBE5A7}"/>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4B421B8E-1413-19FA-BC57-7C9117032FC0}"/>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B4E07E98-BDEF-7E73-2065-6D41FD03D68F}"/>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48336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75BE-92E2-0E5D-8307-5AF3400697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13F545-F2BC-D728-D8E0-33B65B213041}"/>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83C96CC7-D862-A218-9E8A-A69E19660947}"/>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519D7914-3F1E-BF09-8A13-68A100622927}"/>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159911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8924-007E-21C4-5DF5-8D40C26AE0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7D9FB0-A618-CE9F-42EC-2492D9E0FF2A}"/>
              </a:ext>
            </a:extLst>
          </p:cNvPr>
          <p:cNvSpPr>
            <a:spLocks noGrp="1"/>
          </p:cNvSpPr>
          <p:nvPr>
            <p:ph idx="14"/>
          </p:nvPr>
        </p:nvSpPr>
        <p:spPr/>
        <p:txBody>
          <a:bodyPr/>
          <a:lstStyle/>
          <a:p>
            <a:endParaRPr lang="en-US"/>
          </a:p>
        </p:txBody>
      </p:sp>
      <p:sp>
        <p:nvSpPr>
          <p:cNvPr id="4" name="Content Placeholder 3">
            <a:extLst>
              <a:ext uri="{FF2B5EF4-FFF2-40B4-BE49-F238E27FC236}">
                <a16:creationId xmlns:a16="http://schemas.microsoft.com/office/drawing/2014/main" id="{B46A4FE0-570D-5407-4870-E0056710C40B}"/>
              </a:ext>
            </a:extLst>
          </p:cNvPr>
          <p:cNvSpPr>
            <a:spLocks noGrp="1"/>
          </p:cNvSpPr>
          <p:nvPr>
            <p:ph idx="15"/>
          </p:nvPr>
        </p:nvSpPr>
        <p:spPr/>
        <p:txBody>
          <a:bodyPr/>
          <a:lstStyle/>
          <a:p>
            <a:endParaRPr lang="en-US"/>
          </a:p>
        </p:txBody>
      </p:sp>
      <p:sp>
        <p:nvSpPr>
          <p:cNvPr id="5" name="Date Placeholder 4">
            <a:extLst>
              <a:ext uri="{FF2B5EF4-FFF2-40B4-BE49-F238E27FC236}">
                <a16:creationId xmlns:a16="http://schemas.microsoft.com/office/drawing/2014/main" id="{6D33A304-DDD8-29B0-10F6-9B334D41FD4F}"/>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131565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6F6FC-D4E8-4C9D-AC33-57A5568CA5AB}"/>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E3395D8B-3C48-4F2D-1F85-83EE895C2277}"/>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3F3576A4-F574-8A2A-50E0-64A7FE417FDF}"/>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09586CC-5A1F-C790-AAED-92AC216060AC}"/>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2A343799-455A-BE02-6736-8FC1DA220B28}"/>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38C54FAD-1C6E-4BCE-C0AD-D9A8B27858AB}"/>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54759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B3482-BB50-969E-4021-A0C8D3F809E2}"/>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6E6F08C-DD73-F39A-A265-BEF091D141C7}"/>
              </a:ext>
            </a:extLst>
          </p:cNvPr>
          <p:cNvSpPr>
            <a:spLocks noGrp="1"/>
          </p:cNvSpPr>
          <p:nvPr>
            <p:ph type="body" sz="quarter" idx="3"/>
          </p:nvPr>
        </p:nvSpPr>
        <p:spPr/>
        <p:txBody>
          <a:bodyPr/>
          <a:lstStyle/>
          <a:p>
            <a:endParaRPr lang="en-US"/>
          </a:p>
        </p:txBody>
      </p:sp>
      <p:sp>
        <p:nvSpPr>
          <p:cNvPr id="4" name="Title 3">
            <a:extLst>
              <a:ext uri="{FF2B5EF4-FFF2-40B4-BE49-F238E27FC236}">
                <a16:creationId xmlns:a16="http://schemas.microsoft.com/office/drawing/2014/main" id="{805AFBA7-B888-FD73-676A-AEC0D6F468D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4DA05D86-0ADD-8A1D-C223-D85395814165}"/>
              </a:ext>
            </a:extLst>
          </p:cNvPr>
          <p:cNvSpPr>
            <a:spLocks noGrp="1"/>
          </p:cNvSpPr>
          <p:nvPr>
            <p:ph idx="14"/>
          </p:nvPr>
        </p:nvSpPr>
        <p:spPr/>
        <p:txBody>
          <a:bodyPr/>
          <a:lstStyle/>
          <a:p>
            <a:endParaRPr lang="en-US"/>
          </a:p>
        </p:txBody>
      </p:sp>
      <p:sp>
        <p:nvSpPr>
          <p:cNvPr id="6" name="Content Placeholder 5">
            <a:extLst>
              <a:ext uri="{FF2B5EF4-FFF2-40B4-BE49-F238E27FC236}">
                <a16:creationId xmlns:a16="http://schemas.microsoft.com/office/drawing/2014/main" id="{2481B95B-35CE-83CA-1DD7-E6E41B52621E}"/>
              </a:ext>
            </a:extLst>
          </p:cNvPr>
          <p:cNvSpPr>
            <a:spLocks noGrp="1"/>
          </p:cNvSpPr>
          <p:nvPr>
            <p:ph idx="15"/>
          </p:nvPr>
        </p:nvSpPr>
        <p:spPr/>
        <p:txBody>
          <a:bodyPr/>
          <a:lstStyle/>
          <a:p>
            <a:endParaRPr lang="en-US"/>
          </a:p>
        </p:txBody>
      </p:sp>
      <p:sp>
        <p:nvSpPr>
          <p:cNvPr id="7" name="Date Placeholder 6">
            <a:extLst>
              <a:ext uri="{FF2B5EF4-FFF2-40B4-BE49-F238E27FC236}">
                <a16:creationId xmlns:a16="http://schemas.microsoft.com/office/drawing/2014/main" id="{147573E3-DE6A-57F6-E590-45B7323CDC91}"/>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63808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BF9FDC-0DF8-5F88-ED9B-986FB272282F}"/>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29051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FC0636-0CD0-FE51-030E-082CEF3ABA0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5AE1C62-25DB-F70F-410D-609CD1039D01}"/>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A821A423-F682-55ED-B3D6-7EDBB9DD234E}"/>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7D7051EC-FAA3-4900-9DA1-74AC4E0BD8DC}"/>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8EEB143A-D886-2728-98CF-4C24AEFC9F36}"/>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B890FCBC-BEC0-4E72-8A9C-DBBEFFA2357B}"/>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C6AE717A-BC9B-4B20-DFE3-ED73B5B6B45B}"/>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D3F630CF-5BDD-2ECD-CB09-B3FC2F79FFA7}"/>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563B48AC-2917-71E0-853E-C870AC344C41}"/>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05867982-D81C-D3CF-7B59-85552C8A3ADA}"/>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F5D3B790-0FFE-4788-EFFF-522349B463C8}"/>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FC47F76A-3886-BF5C-AADE-F197935849B5}"/>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78B6FE6C-9173-E447-66EA-01E617E5F183}"/>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62A9D57D-A91A-BF50-95A5-20AAABE3E9FD}"/>
              </a:ext>
            </a:extLst>
          </p:cNvPr>
          <p:cNvSpPr>
            <a:spLocks noGrp="1"/>
          </p:cNvSpPr>
          <p:nvPr>
            <p:ph type="dt" sz="half" idx="24"/>
          </p:nvPr>
        </p:nvSpPr>
        <p:spPr/>
        <p:txBody>
          <a:bodyPr/>
          <a:lstStyle/>
          <a:p>
            <a:r>
              <a:rPr lang="en-CA"/>
              <a:t>Terry Fox Research Institute</a:t>
            </a:r>
            <a:endParaRPr lang="en-US" dirty="0"/>
          </a:p>
        </p:txBody>
      </p:sp>
    </p:spTree>
    <p:extLst>
      <p:ext uri="{BB962C8B-B14F-4D97-AF65-F5344CB8AC3E}">
        <p14:creationId xmlns:p14="http://schemas.microsoft.com/office/powerpoint/2010/main" val="14502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A892C-C9C5-F5AE-5A64-27A82F7883E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80DFD15-FCF7-FFDD-EA57-25E8A582D5E3}"/>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6FF11D1B-24D0-1DFF-5CE3-46C8C970527D}"/>
              </a:ext>
            </a:extLst>
          </p:cNvPr>
          <p:cNvSpPr>
            <a:spLocks noGrp="1"/>
          </p:cNvSpPr>
          <p:nvPr>
            <p:ph type="pic" idx="14"/>
          </p:nvPr>
        </p:nvSpPr>
        <p:spPr/>
        <p:txBody>
          <a:bodyPr/>
          <a:lstStyle/>
          <a:p>
            <a:endParaRPr lang="en-US"/>
          </a:p>
        </p:txBody>
      </p:sp>
      <p:sp>
        <p:nvSpPr>
          <p:cNvPr id="5" name="Text Placeholder 4">
            <a:extLst>
              <a:ext uri="{FF2B5EF4-FFF2-40B4-BE49-F238E27FC236}">
                <a16:creationId xmlns:a16="http://schemas.microsoft.com/office/drawing/2014/main" id="{9B5A4E51-FB14-995F-BC27-0EBEB2D93926}"/>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88AC7D5D-2751-779C-5133-7C620840235A}"/>
              </a:ext>
            </a:extLst>
          </p:cNvPr>
          <p:cNvSpPr>
            <a:spLocks noGrp="1"/>
          </p:cNvSpPr>
          <p:nvPr>
            <p:ph type="body" idx="15"/>
          </p:nvPr>
        </p:nvSpPr>
        <p:spPr/>
        <p:txBody>
          <a:bodyPr/>
          <a:lstStyle/>
          <a:p>
            <a:endParaRPr lang="en-US"/>
          </a:p>
        </p:txBody>
      </p:sp>
      <p:sp>
        <p:nvSpPr>
          <p:cNvPr id="7" name="Picture Placeholder 6">
            <a:extLst>
              <a:ext uri="{FF2B5EF4-FFF2-40B4-BE49-F238E27FC236}">
                <a16:creationId xmlns:a16="http://schemas.microsoft.com/office/drawing/2014/main" id="{FEB20C01-6F54-15C3-E159-1D3445F0D064}"/>
              </a:ext>
            </a:extLst>
          </p:cNvPr>
          <p:cNvSpPr>
            <a:spLocks noGrp="1"/>
          </p:cNvSpPr>
          <p:nvPr>
            <p:ph type="pic" idx="16"/>
          </p:nvPr>
        </p:nvSpPr>
        <p:spPr/>
        <p:txBody>
          <a:bodyPr/>
          <a:lstStyle/>
          <a:p>
            <a:endParaRPr lang="en-US"/>
          </a:p>
        </p:txBody>
      </p:sp>
      <p:sp>
        <p:nvSpPr>
          <p:cNvPr id="8" name="Text Placeholder 7">
            <a:extLst>
              <a:ext uri="{FF2B5EF4-FFF2-40B4-BE49-F238E27FC236}">
                <a16:creationId xmlns:a16="http://schemas.microsoft.com/office/drawing/2014/main" id="{2E55F4E0-0924-B7BA-C259-DEE17B933CDC}"/>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44C2607E-CAB5-1082-DEBE-1E91F26C3430}"/>
              </a:ext>
            </a:extLst>
          </p:cNvPr>
          <p:cNvSpPr>
            <a:spLocks noGrp="1"/>
          </p:cNvSpPr>
          <p:nvPr>
            <p:ph type="body" idx="18"/>
          </p:nvPr>
        </p:nvSpPr>
        <p:spPr/>
        <p:txBody>
          <a:bodyPr/>
          <a:lstStyle/>
          <a:p>
            <a:endParaRPr lang="en-US"/>
          </a:p>
        </p:txBody>
      </p:sp>
      <p:sp>
        <p:nvSpPr>
          <p:cNvPr id="10" name="Picture Placeholder 9">
            <a:extLst>
              <a:ext uri="{FF2B5EF4-FFF2-40B4-BE49-F238E27FC236}">
                <a16:creationId xmlns:a16="http://schemas.microsoft.com/office/drawing/2014/main" id="{9ADC1FC0-C643-5661-79D1-DD6968DF64B0}"/>
              </a:ext>
            </a:extLst>
          </p:cNvPr>
          <p:cNvSpPr>
            <a:spLocks noGrp="1"/>
          </p:cNvSpPr>
          <p:nvPr>
            <p:ph type="pic" idx="19"/>
          </p:nvPr>
        </p:nvSpPr>
        <p:spPr/>
        <p:txBody>
          <a:bodyPr/>
          <a:lstStyle/>
          <a:p>
            <a:endParaRPr lang="en-US"/>
          </a:p>
        </p:txBody>
      </p:sp>
      <p:sp>
        <p:nvSpPr>
          <p:cNvPr id="11" name="Text Placeholder 10">
            <a:extLst>
              <a:ext uri="{FF2B5EF4-FFF2-40B4-BE49-F238E27FC236}">
                <a16:creationId xmlns:a16="http://schemas.microsoft.com/office/drawing/2014/main" id="{584981D6-B226-E6BD-CF8B-6A1EE582ED17}"/>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C7312398-A0A1-49C1-57B1-E67CF3090334}"/>
              </a:ext>
            </a:extLst>
          </p:cNvPr>
          <p:cNvSpPr>
            <a:spLocks noGrp="1"/>
          </p:cNvSpPr>
          <p:nvPr>
            <p:ph type="body" idx="21"/>
          </p:nvPr>
        </p:nvSpPr>
        <p:spPr/>
        <p:txBody>
          <a:bodyPr/>
          <a:lstStyle/>
          <a:p>
            <a:endParaRPr lang="en-US"/>
          </a:p>
        </p:txBody>
      </p:sp>
      <p:sp>
        <p:nvSpPr>
          <p:cNvPr id="13" name="Picture Placeholder 12">
            <a:extLst>
              <a:ext uri="{FF2B5EF4-FFF2-40B4-BE49-F238E27FC236}">
                <a16:creationId xmlns:a16="http://schemas.microsoft.com/office/drawing/2014/main" id="{599E8B5C-7F71-48FB-E08A-E0149EEA02B7}"/>
              </a:ext>
            </a:extLst>
          </p:cNvPr>
          <p:cNvSpPr>
            <a:spLocks noGrp="1"/>
          </p:cNvSpPr>
          <p:nvPr>
            <p:ph type="pic" idx="22"/>
          </p:nvPr>
        </p:nvSpPr>
        <p:spPr/>
        <p:txBody>
          <a:bodyPr/>
          <a:lstStyle/>
          <a:p>
            <a:endParaRPr lang="en-US"/>
          </a:p>
        </p:txBody>
      </p:sp>
      <p:sp>
        <p:nvSpPr>
          <p:cNvPr id="14" name="Text Placeholder 13">
            <a:extLst>
              <a:ext uri="{FF2B5EF4-FFF2-40B4-BE49-F238E27FC236}">
                <a16:creationId xmlns:a16="http://schemas.microsoft.com/office/drawing/2014/main" id="{212FDCE9-6774-9BBE-02FD-ED7E1638B1F7}"/>
              </a:ext>
            </a:extLst>
          </p:cNvPr>
          <p:cNvSpPr>
            <a:spLocks noGrp="1"/>
          </p:cNvSpPr>
          <p:nvPr>
            <p:ph type="body" sz="half" idx="23"/>
          </p:nvPr>
        </p:nvSpPr>
        <p:spPr/>
        <p:txBody>
          <a:bodyPr/>
          <a:lstStyle/>
          <a:p>
            <a:endParaRPr lang="en-US"/>
          </a:p>
        </p:txBody>
      </p:sp>
      <p:sp>
        <p:nvSpPr>
          <p:cNvPr id="15" name="Date Placeholder 14">
            <a:extLst>
              <a:ext uri="{FF2B5EF4-FFF2-40B4-BE49-F238E27FC236}">
                <a16:creationId xmlns:a16="http://schemas.microsoft.com/office/drawing/2014/main" id="{8A0BB45A-0BFD-D48E-BCCB-A5C5E077920C}"/>
              </a:ext>
            </a:extLst>
          </p:cNvPr>
          <p:cNvSpPr>
            <a:spLocks noGrp="1"/>
          </p:cNvSpPr>
          <p:nvPr>
            <p:ph type="dt" sz="half" idx="24"/>
          </p:nvPr>
        </p:nvSpPr>
        <p:spPr/>
        <p:txBody>
          <a:bodyPr/>
          <a:lstStyle/>
          <a:p>
            <a:r>
              <a:rPr lang="en-CA"/>
              <a:t>Terry Fox Research Institute</a:t>
            </a:r>
            <a:endParaRPr lang="en-US" dirty="0"/>
          </a:p>
        </p:txBody>
      </p:sp>
    </p:spTree>
    <p:extLst>
      <p:ext uri="{BB962C8B-B14F-4D97-AF65-F5344CB8AC3E}">
        <p14:creationId xmlns:p14="http://schemas.microsoft.com/office/powerpoint/2010/main" val="3725116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A32C4-899A-9CDA-20AB-1E86ECC291B3}"/>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2932912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201FA-F388-56CD-E930-BB1764928E5E}"/>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40656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0E51960-0D0E-3795-4C55-DBBCFEEB8561}"/>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154AD2F0-4E33-706E-AF5D-97309AF04FD8}"/>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B3A20330-CA84-92A4-706B-6C82ADF64B81}"/>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438A1418-3221-CBB7-254F-DEC5B51C15E0}"/>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57624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9BA6B8E-7E4B-0064-6A57-7ACA743EA9BB}"/>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3319C060-084B-8587-FE8C-0C459189AA48}"/>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C246957C-FC44-32AC-44E7-639EDBCA3800}"/>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C1DF5613-414F-938E-2965-216EAD621462}"/>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4256465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3CB385-F312-50A7-AAA8-D3209136821E}"/>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47699A65-2168-EE32-D571-6D5F514D9AE0}"/>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A2605AF0-8293-1528-51B7-69F7AB68FDBD}"/>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8873C968-0A98-2A75-DECE-2EB8C4D85CB4}"/>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802510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8107D1A-A7AE-4CF0-3FC9-69F155552757}"/>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B5754CAE-BB14-ABC8-0638-1555D54D9363}"/>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F65E1D49-3FF8-D6B3-CE89-C5B6F9D1B7FE}"/>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1ED57A30-9C2F-4252-0B68-9B04CD5A9620}"/>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4461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5A4B26-E7F3-CB78-030E-35C47A633065}"/>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B5A941F9-7B42-F2F3-1A73-DB851076E414}"/>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97095173-F061-ACA5-8872-53854F9BE5B6}"/>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5C182957-A1E6-64C4-713E-8DD52EB06CE5}"/>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3585140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B96EF0-2DF5-B0E8-3CB9-36E712912C14}"/>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538E3399-2DF9-93D8-85A4-7363BAB8A971}"/>
              </a:ext>
            </a:extLst>
          </p:cNvPr>
          <p:cNvSpPr>
            <a:spLocks noGrp="1"/>
          </p:cNvSpPr>
          <p:nvPr>
            <p:ph type="body" sz="half" idx="4294967295"/>
          </p:nvPr>
        </p:nvSpPr>
        <p:spPr>
          <a:xfrm>
            <a:off x="627797" y="3429000"/>
            <a:ext cx="5468203" cy="2180230"/>
          </a:xfrm>
        </p:spPr>
        <p:txBody>
          <a:bodyPr/>
          <a:lstStyle/>
          <a:p>
            <a:endParaRPr lang="en-US"/>
          </a:p>
        </p:txBody>
      </p:sp>
      <p:sp>
        <p:nvSpPr>
          <p:cNvPr id="4" name="Date Placeholder 3">
            <a:extLst>
              <a:ext uri="{FF2B5EF4-FFF2-40B4-BE49-F238E27FC236}">
                <a16:creationId xmlns:a16="http://schemas.microsoft.com/office/drawing/2014/main" id="{92806CB3-AEC0-9050-B9B0-5C19218B2AE5}"/>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213705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A480A-B167-1013-0F0F-560C5426A06A}"/>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199758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39FEDBF-57C0-13D4-3E6E-EC2889495C42}"/>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9E9D80DB-815C-416E-8F4A-11B5642B615A}"/>
              </a:ext>
            </a:extLst>
          </p:cNvPr>
          <p:cNvSpPr>
            <a:spLocks noGrp="1"/>
          </p:cNvSpPr>
          <p:nvPr>
            <p:ph type="body" sz="half" idx="4294967295"/>
          </p:nvPr>
        </p:nvSpPr>
        <p:spPr>
          <a:xfrm>
            <a:off x="7902054" y="1429603"/>
            <a:ext cx="3662149" cy="3998794"/>
          </a:xfrm>
        </p:spPr>
        <p:txBody>
          <a:bodyPr/>
          <a:lstStyle/>
          <a:p>
            <a:endParaRPr lang="en-US"/>
          </a:p>
        </p:txBody>
      </p:sp>
      <p:sp>
        <p:nvSpPr>
          <p:cNvPr id="4" name="Date Placeholder 3">
            <a:extLst>
              <a:ext uri="{FF2B5EF4-FFF2-40B4-BE49-F238E27FC236}">
                <a16:creationId xmlns:a16="http://schemas.microsoft.com/office/drawing/2014/main" id="{02625B0C-C87F-7319-2338-DF8777EC9722}"/>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1236195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E8C53-E7FC-2D8E-A0E7-45A9E75CDEA2}"/>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A1900578-EFC3-3474-08A1-C533AA31F61D}"/>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91F90476-273B-89D7-773D-BD1D139EBCC9}"/>
              </a:ext>
            </a:extLst>
          </p:cNvPr>
          <p:cNvSpPr>
            <a:spLocks noGrp="1"/>
          </p:cNvSpPr>
          <p:nvPr>
            <p:ph type="pic" idx="1"/>
          </p:nvPr>
        </p:nvSpPr>
        <p:spPr/>
        <p:txBody>
          <a:bodyPr/>
          <a:lstStyle/>
          <a:p>
            <a:endParaRPr lang="en-US"/>
          </a:p>
        </p:txBody>
      </p:sp>
      <p:sp>
        <p:nvSpPr>
          <p:cNvPr id="5" name="Date Placeholder 4">
            <a:extLst>
              <a:ext uri="{FF2B5EF4-FFF2-40B4-BE49-F238E27FC236}">
                <a16:creationId xmlns:a16="http://schemas.microsoft.com/office/drawing/2014/main" id="{06413066-6450-B9B9-21C6-B58257B1F562}"/>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437459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EC2D598-A655-CC8F-87B3-0CA0561E28B3}"/>
              </a:ext>
            </a:extLst>
          </p:cNvPr>
          <p:cNvSpPr>
            <a:spLocks noGrp="1"/>
          </p:cNvSpPr>
          <p:nvPr>
            <p:ph type="pic" idx="1"/>
          </p:nvPr>
        </p:nvSpPr>
        <p:spPr/>
        <p:txBody>
          <a:bodyPr/>
          <a:lstStyle/>
          <a:p>
            <a:endParaRPr lang="en-US"/>
          </a:p>
        </p:txBody>
      </p:sp>
      <p:sp>
        <p:nvSpPr>
          <p:cNvPr id="3" name="Text Placeholder 2">
            <a:extLst>
              <a:ext uri="{FF2B5EF4-FFF2-40B4-BE49-F238E27FC236}">
                <a16:creationId xmlns:a16="http://schemas.microsoft.com/office/drawing/2014/main" id="{997CE493-CA18-27AC-6B3D-F0FBB8A12886}"/>
              </a:ext>
            </a:extLst>
          </p:cNvPr>
          <p:cNvSpPr>
            <a:spLocks noGrp="1"/>
          </p:cNvSpPr>
          <p:nvPr>
            <p:ph type="body" sz="half" idx="2"/>
          </p:nvPr>
        </p:nvSpPr>
        <p:spPr/>
        <p:txBody>
          <a:bodyPr/>
          <a:lstStyle/>
          <a:p>
            <a:endParaRPr lang="en-US"/>
          </a:p>
        </p:txBody>
      </p:sp>
      <p:sp>
        <p:nvSpPr>
          <p:cNvPr id="4" name="Title 3">
            <a:extLst>
              <a:ext uri="{FF2B5EF4-FFF2-40B4-BE49-F238E27FC236}">
                <a16:creationId xmlns:a16="http://schemas.microsoft.com/office/drawing/2014/main" id="{341AAC94-CED4-737A-F3D0-67D9FC3B1DB1}"/>
              </a:ext>
            </a:extLst>
          </p:cNvPr>
          <p:cNvSpPr>
            <a:spLocks noGrp="1"/>
          </p:cNvSpPr>
          <p:nvPr>
            <p:ph type="title"/>
          </p:nvPr>
        </p:nvSpPr>
        <p:spPr/>
        <p:txBody>
          <a:bodyPr/>
          <a:lstStyle/>
          <a:p>
            <a:endParaRPr lang="en-US"/>
          </a:p>
        </p:txBody>
      </p:sp>
      <p:sp>
        <p:nvSpPr>
          <p:cNvPr id="5" name="Date Placeholder 4">
            <a:extLst>
              <a:ext uri="{FF2B5EF4-FFF2-40B4-BE49-F238E27FC236}">
                <a16:creationId xmlns:a16="http://schemas.microsoft.com/office/drawing/2014/main" id="{7512BC31-774F-0E01-3C03-36EB42722E1A}"/>
              </a:ext>
            </a:extLst>
          </p:cNvPr>
          <p:cNvSpPr>
            <a:spLocks noGrp="1"/>
          </p:cNvSpPr>
          <p:nvPr>
            <p:ph type="dt" sz="half" idx="10"/>
          </p:nvPr>
        </p:nvSpPr>
        <p:spPr/>
        <p:txBody>
          <a:bodyPr/>
          <a:lstStyle/>
          <a:p>
            <a:r>
              <a:rPr lang="en-CA"/>
              <a:t>Terry Fox Research Institute</a:t>
            </a:r>
            <a:endParaRPr lang="en-US" dirty="0"/>
          </a:p>
        </p:txBody>
      </p:sp>
    </p:spTree>
    <p:extLst>
      <p:ext uri="{BB962C8B-B14F-4D97-AF65-F5344CB8AC3E}">
        <p14:creationId xmlns:p14="http://schemas.microsoft.com/office/powerpoint/2010/main" val="3968360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E3411-2B42-053D-72CE-85C8E816B656}"/>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9828EB58-4476-646D-361D-B41743E749EA}"/>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8E40F60B-797D-FD49-6452-951F1CCC6E7C}"/>
              </a:ext>
            </a:extLst>
          </p:cNvPr>
          <p:cNvSpPr>
            <a:spLocks noGrp="1"/>
          </p:cNvSpPr>
          <p:nvPr>
            <p:ph type="pic" idx="1"/>
          </p:nvPr>
        </p:nvSpPr>
        <p:spPr/>
        <p:txBody>
          <a:bodyPr/>
          <a:lstStyle/>
          <a:p>
            <a:endParaRPr lang="en-US"/>
          </a:p>
        </p:txBody>
      </p:sp>
      <p:sp>
        <p:nvSpPr>
          <p:cNvPr id="5" name="Picture Placeholder 4">
            <a:extLst>
              <a:ext uri="{FF2B5EF4-FFF2-40B4-BE49-F238E27FC236}">
                <a16:creationId xmlns:a16="http://schemas.microsoft.com/office/drawing/2014/main" id="{E28AF5A6-BA4C-CF72-8C5A-FE2A3266D44D}"/>
              </a:ext>
            </a:extLst>
          </p:cNvPr>
          <p:cNvSpPr>
            <a:spLocks noGrp="1"/>
          </p:cNvSpPr>
          <p:nvPr>
            <p:ph type="pic" idx="10"/>
          </p:nvPr>
        </p:nvSpPr>
        <p:spPr/>
        <p:txBody>
          <a:bodyPr/>
          <a:lstStyle/>
          <a:p>
            <a:endParaRPr lang="en-US"/>
          </a:p>
        </p:txBody>
      </p:sp>
      <p:sp>
        <p:nvSpPr>
          <p:cNvPr id="6" name="Date Placeholder 5">
            <a:extLst>
              <a:ext uri="{FF2B5EF4-FFF2-40B4-BE49-F238E27FC236}">
                <a16:creationId xmlns:a16="http://schemas.microsoft.com/office/drawing/2014/main" id="{13AC4370-780D-E3D1-39E1-931BC4F22408}"/>
              </a:ext>
            </a:extLst>
          </p:cNvPr>
          <p:cNvSpPr>
            <a:spLocks noGrp="1"/>
          </p:cNvSpPr>
          <p:nvPr>
            <p:ph type="dt" sz="half" idx="11"/>
          </p:nvPr>
        </p:nvSpPr>
        <p:spPr/>
        <p:txBody>
          <a:bodyPr/>
          <a:lstStyle/>
          <a:p>
            <a:r>
              <a:rPr lang="en-CA"/>
              <a:t>Terry Fox Research Institute</a:t>
            </a:r>
            <a:endParaRPr lang="en-US" dirty="0"/>
          </a:p>
        </p:txBody>
      </p:sp>
    </p:spTree>
    <p:extLst>
      <p:ext uri="{BB962C8B-B14F-4D97-AF65-F5344CB8AC3E}">
        <p14:creationId xmlns:p14="http://schemas.microsoft.com/office/powerpoint/2010/main" val="413873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E40B-DDC9-5170-B8E1-22725A3419B6}"/>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73433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890E-CCDD-D5C8-71DC-C8564AFBB1BE}"/>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88F21621-1BCA-9D36-8E79-9D55FB16A251}"/>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1093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22FF-2B37-9390-8AAC-61642E820EA6}"/>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4A27D558-FAF8-54C7-62E0-EE1C1051ED74}"/>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284896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D459-19E9-A5FC-E8D7-73DDBABD0BB1}"/>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57679A0A-1A41-D5AD-CBA8-C5DF58F44380}"/>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264482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2CE3-FFAD-5117-BC86-68F5DB95BC39}"/>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E901A3FB-DC2F-FA60-400E-80141420B8B0}"/>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44424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429F8A7-562B-8678-B696-876AB8D42CC7}"/>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1A0ADC74-CC92-F3F1-2F25-65CF1106D410}"/>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237B2209-9B92-4601-3376-9B361E1EAD52}"/>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223912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E0B9FF0-D461-6632-E31C-9FEFD3D6DA37}"/>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894228F7-C771-1CC7-E00E-500498C4EAEC}"/>
              </a:ext>
            </a:extLst>
          </p:cNvPr>
          <p:cNvSpPr>
            <a:spLocks noGrp="1"/>
          </p:cNvSpPr>
          <p:nvPr>
            <p:ph type="ctrTitle"/>
          </p:nvPr>
        </p:nvSpPr>
        <p:spPr/>
        <p:txBody>
          <a:bodyPr/>
          <a:lstStyle/>
          <a:p>
            <a:endParaRPr lang="en-US"/>
          </a:p>
        </p:txBody>
      </p:sp>
      <p:sp>
        <p:nvSpPr>
          <p:cNvPr id="4" name="Date Placeholder 3">
            <a:extLst>
              <a:ext uri="{FF2B5EF4-FFF2-40B4-BE49-F238E27FC236}">
                <a16:creationId xmlns:a16="http://schemas.microsoft.com/office/drawing/2014/main" id="{6313D377-E0A1-179B-CAB0-2DD7245983D7}"/>
              </a:ext>
            </a:extLst>
          </p:cNvPr>
          <p:cNvSpPr>
            <a:spLocks noGrp="1"/>
          </p:cNvSpPr>
          <p:nvPr>
            <p:ph type="dt" sz="half" idx="2"/>
          </p:nvPr>
        </p:nvSpPr>
        <p:spPr/>
        <p:txBody>
          <a:bodyPr/>
          <a:lstStyle/>
          <a:p>
            <a:r>
              <a:rPr lang="en-CA"/>
              <a:t>Terry Fox Research Institute</a:t>
            </a:r>
            <a:endParaRPr lang="en-US" dirty="0"/>
          </a:p>
        </p:txBody>
      </p:sp>
    </p:spTree>
    <p:extLst>
      <p:ext uri="{BB962C8B-B14F-4D97-AF65-F5344CB8AC3E}">
        <p14:creationId xmlns:p14="http://schemas.microsoft.com/office/powerpoint/2010/main" val="3325989347"/>
      </p:ext>
    </p:extLst>
  </p:cSld>
  <p:clrMapOvr>
    <a:masterClrMapping/>
  </p:clrMapOvr>
</p:sld>
</file>

<file path=ppt/theme/theme1.xml><?xml version="1.0" encoding="utf-8"?>
<a:theme xmlns:a="http://schemas.openxmlformats.org/drawingml/2006/main" name="Office Theme">
  <a:themeElements>
    <a:clrScheme name="TERRYFOX_2024">
      <a:dk1>
        <a:srgbClr val="202845"/>
      </a:dk1>
      <a:lt1>
        <a:srgbClr val="FFFFFF"/>
      </a:lt1>
      <a:dk2>
        <a:srgbClr val="000000"/>
      </a:dk2>
      <a:lt2>
        <a:srgbClr val="EBE6E3"/>
      </a:lt2>
      <a:accent1>
        <a:srgbClr val="F8211E"/>
      </a:accent1>
      <a:accent2>
        <a:srgbClr val="A2A9AD"/>
      </a:accent2>
      <a:accent3>
        <a:srgbClr val="ABDAF0"/>
      </a:accent3>
      <a:accent4>
        <a:srgbClr val="007DAD"/>
      </a:accent4>
      <a:accent5>
        <a:srgbClr val="FEA323"/>
      </a:accent5>
      <a:accent6>
        <a:srgbClr val="83C0BA"/>
      </a:accent6>
      <a:hlink>
        <a:srgbClr val="202845"/>
      </a:hlink>
      <a:folHlink>
        <a:srgbClr val="F8211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FF Presentation Template" id="{2696DF2A-282D-724D-B133-50EAB300A309}" vid="{44616BED-0E39-954F-9C16-1F646B2C9A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1764</TotalTime>
  <Words>128</Words>
  <Application>Microsoft Office PowerPoint</Application>
  <PresentationFormat>Widescreen</PresentationFormat>
  <Paragraphs>32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Avenir Next LT Pro</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Woudstra</dc:creator>
  <cp:lastModifiedBy>Erin Jackson</cp:lastModifiedBy>
  <cp:revision>63</cp:revision>
  <dcterms:created xsi:type="dcterms:W3CDTF">2024-10-25T16:38:28Z</dcterms:created>
  <dcterms:modified xsi:type="dcterms:W3CDTF">2024-12-10T05:54:35Z</dcterms:modified>
</cp:coreProperties>
</file>