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95" r:id="rId2"/>
    <p:sldId id="257" r:id="rId3"/>
    <p:sldId id="301" r:id="rId4"/>
    <p:sldId id="292" r:id="rId5"/>
    <p:sldId id="303" r:id="rId6"/>
    <p:sldId id="293" r:id="rId7"/>
    <p:sldId id="305" r:id="rId8"/>
    <p:sldId id="294" r:id="rId9"/>
    <p:sldId id="307" r:id="rId10"/>
    <p:sldId id="309" r:id="rId11"/>
    <p:sldId id="310" r:id="rId12"/>
    <p:sldId id="312" r:id="rId13"/>
    <p:sldId id="313" r:id="rId14"/>
    <p:sldId id="315" r:id="rId15"/>
    <p:sldId id="316" r:id="rId16"/>
    <p:sldId id="318" r:id="rId17"/>
    <p:sldId id="319" r:id="rId18"/>
    <p:sldId id="321" r:id="rId19"/>
    <p:sldId id="322" r:id="rId20"/>
    <p:sldId id="324" r:id="rId21"/>
    <p:sldId id="325" r:id="rId22"/>
    <p:sldId id="327" r:id="rId23"/>
    <p:sldId id="273" r:id="rId24"/>
    <p:sldId id="328" r:id="rId25"/>
    <p:sldId id="330" r:id="rId26"/>
    <p:sldId id="275" r:id="rId27"/>
    <p:sldId id="276" r:id="rId28"/>
    <p:sldId id="277" r:id="rId29"/>
    <p:sldId id="278" r:id="rId30"/>
    <p:sldId id="281" r:id="rId31"/>
    <p:sldId id="282" r:id="rId32"/>
    <p:sldId id="283" r:id="rId33"/>
    <p:sldId id="33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945"/>
    <a:srgbClr val="EBE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8"/>
    <p:restoredTop sz="94626"/>
  </p:normalViewPr>
  <p:slideViewPr>
    <p:cSldViewPr snapToGrid="0">
      <p:cViewPr varScale="1">
        <p:scale>
          <a:sx n="105" d="100"/>
          <a:sy n="105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DD0E0-83DB-714A-B4E7-59B34A8DCDE9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1C73F-A233-1647-B755-0EACC6835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9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2A11-7307-E667-5590-E9CD17EEAE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348" y="2292177"/>
            <a:ext cx="7975685" cy="29485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2A344-28B7-C1F4-4E8F-D624CAF9B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349" y="5469891"/>
            <a:ext cx="7975684" cy="862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81424-A3F2-071E-5CCC-6DFCF25758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3349" y="197584"/>
            <a:ext cx="1348331" cy="13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7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2A11-7307-E667-5590-E9CD17EEAE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797" y="518615"/>
            <a:ext cx="9075761" cy="581394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12000"/>
              </a:lnSpc>
              <a:defRPr sz="138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section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7042AF-0D11-47FD-7334-C0AC96D36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161E-BF9E-7A2F-6DDE-398C3730E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6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SECTION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BEDBE5-BFAC-54FE-60EE-D385DF05497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179928" y="3429000"/>
            <a:ext cx="9012072" cy="34290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82A11-7307-E667-5590-E9CD17EEAE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797" y="518614"/>
            <a:ext cx="7642746" cy="32754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88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section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8FCEA04-CF0B-E0BF-3016-B93E13A17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F379AA8-785A-5390-2B24-56597B84F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1CB3B-9940-3238-5D7D-4E402489D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76035" y="319405"/>
            <a:ext cx="1169972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7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BEDBE5-BFAC-54FE-60EE-D385DF05497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179928" y="3429000"/>
            <a:ext cx="9012072" cy="34290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82A11-7307-E667-5590-E9CD17EEAE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797" y="518614"/>
            <a:ext cx="7642746" cy="32754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88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section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8FCEA04-CF0B-E0BF-3016-B93E13A17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F379AA8-785A-5390-2B24-56597B84F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79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AD14-F045-1B1C-1CF2-413358C330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797" y="1569970"/>
            <a:ext cx="10918209" cy="4608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97429B-D93C-423E-B787-BD4DF0EA3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8" y="365125"/>
            <a:ext cx="9320384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435A56-DF2E-19EF-6E51-9246D0F18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0FDA0-0B64-2F80-1E22-BE28316FC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13C33-D25A-6D50-CE46-94DF4C63D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76035" y="319405"/>
            <a:ext cx="1169972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8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AD14-F045-1B1C-1CF2-413358C330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797" y="1569970"/>
            <a:ext cx="10918209" cy="4608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97429B-D93C-423E-B787-BD4DF0EA3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10936405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435A56-DF2E-19EF-6E51-9246D0F18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0FDA0-0B64-2F80-1E22-BE28316FC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4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Title and Content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AD14-F045-1B1C-1CF2-413358C330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797" y="1569970"/>
            <a:ext cx="10918209" cy="4608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97429B-D93C-423E-B787-BD4DF0EA3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8" y="365125"/>
            <a:ext cx="9320384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A933B5-DA22-1DBA-2C04-42277137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DB73B8-AB96-0D27-2680-3E050053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7117E-907E-B4F3-E616-DA61FE783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76035" y="319405"/>
            <a:ext cx="1169972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4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AD14-F045-1B1C-1CF2-413358C330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797" y="1569970"/>
            <a:ext cx="10918209" cy="4608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97429B-D93C-423E-B787-BD4DF0EA3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10936405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A933B5-DA22-1DBA-2C04-42277137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DB73B8-AB96-0D27-2680-3E050053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3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EFB5983-84C6-0BA5-6983-37AD3E48E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8" y="365125"/>
            <a:ext cx="9320384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6F1D7C-E022-F49F-9453-BF9FEA5C0F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5908" y="1569970"/>
            <a:ext cx="5328295" cy="4608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D36246-7896-D053-16B7-52B5954452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797" y="1569970"/>
            <a:ext cx="5328296" cy="4608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39DD35-3813-BBEF-83C1-82955F513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92A42B-759B-9D72-953F-1B4ADD139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E22E7-E17B-1DF1-100C-8D3510182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76035" y="319405"/>
            <a:ext cx="1169972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7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EFB5983-84C6-0BA5-6983-37AD3E48E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10918209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6F1D7C-E022-F49F-9453-BF9FEA5C0F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5908" y="1569970"/>
            <a:ext cx="5328295" cy="4608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D36246-7896-D053-16B7-52B5954452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797" y="1569970"/>
            <a:ext cx="5328296" cy="4608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39DD35-3813-BBEF-83C1-82955F513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92A42B-759B-9D72-953F-1B4ADD139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8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EFB5983-84C6-0BA5-6983-37AD3E48E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8" y="365125"/>
            <a:ext cx="9320384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6F1D7C-E022-F49F-9453-BF9FEA5C0F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02054" y="1569970"/>
            <a:ext cx="3662149" cy="4608937"/>
          </a:xfrm>
          <a:prstGeom prst="rect">
            <a:avLst/>
          </a:prstGeom>
          <a:solidFill>
            <a:schemeClr val="tx1"/>
          </a:solidFill>
        </p:spPr>
        <p:txBody>
          <a:bodyPr lIns="360000" tIns="360000" rIns="360000" bIns="360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D36246-7896-D053-16B7-52B5954452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797" y="1569970"/>
            <a:ext cx="7096836" cy="4608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160229-8E9C-9A23-1BF8-EEBBAF04B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51E51F-2478-F5DB-E784-17D31798B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54056-2CCC-F2C3-1FF8-C0B7BE57D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76035" y="319405"/>
            <a:ext cx="1169972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7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2A11-7307-E667-5590-E9CD17EEAE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348" y="2292177"/>
            <a:ext cx="7975685" cy="29485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2A344-28B7-C1F4-4E8F-D624CAF9B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349" y="5469891"/>
            <a:ext cx="7975684" cy="862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5" name="Picture 4" descr="A logo for a research institute&#10;&#10;Description automatically generated">
            <a:extLst>
              <a:ext uri="{FF2B5EF4-FFF2-40B4-BE49-F238E27FC236}">
                <a16:creationId xmlns:a16="http://schemas.microsoft.com/office/drawing/2014/main" id="{FE1F5B7D-56E1-4D04-4BE6-63BFD1B4A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348" y="52796"/>
            <a:ext cx="1980972" cy="19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1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EFB5983-84C6-0BA5-6983-37AD3E48E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10918209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6F1D7C-E022-F49F-9453-BF9FEA5C0F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02054" y="1569970"/>
            <a:ext cx="3662149" cy="4608937"/>
          </a:xfrm>
          <a:prstGeom prst="rect">
            <a:avLst/>
          </a:prstGeom>
          <a:solidFill>
            <a:schemeClr val="tx1"/>
          </a:solidFill>
        </p:spPr>
        <p:txBody>
          <a:bodyPr lIns="360000" tIns="360000" rIns="360000" bIns="360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D36246-7896-D053-16B7-52B5954452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797" y="1569970"/>
            <a:ext cx="7096836" cy="4608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160229-8E9C-9A23-1BF8-EEBBAF04B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51E51F-2478-F5DB-E784-17D31798B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23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Comparis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DD44-8DB7-EB46-732B-94A0D55C48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768" y="1546083"/>
            <a:ext cx="5373807" cy="3489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00CB1-15EA-97CB-F92E-82ADBFDFF7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546083"/>
            <a:ext cx="5373807" cy="3489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un sous-titre</a:t>
            </a:r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7ADDB83-D5B1-7768-C781-42AFC3616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8" y="365125"/>
            <a:ext cx="9320384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2221CC-0596-AB26-8429-3937AC17B7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72199" y="2023672"/>
            <a:ext cx="5373807" cy="4155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0DDB2A-5763-C7D8-76BB-213D32DC3B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3768" y="2023672"/>
            <a:ext cx="5373807" cy="4155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C0E64A-9609-D4E7-8522-2276E78CC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AAB298-CD85-D69E-7BA3-654E048A6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1A770-F273-60C6-E1C3-784F786EC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76035" y="319405"/>
            <a:ext cx="1169972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83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DD44-8DB7-EB46-732B-94A0D55C48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768" y="1546083"/>
            <a:ext cx="5373807" cy="3489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00CB1-15EA-97CB-F92E-82ADBFDFF7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546083"/>
            <a:ext cx="5373807" cy="3489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7ADDB83-D5B1-7768-C781-42AFC3616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10918209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2221CC-0596-AB26-8429-3937AC17B7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72199" y="2023672"/>
            <a:ext cx="5373807" cy="4155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0DDB2A-5763-C7D8-76BB-213D32DC3B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3768" y="2023672"/>
            <a:ext cx="5373807" cy="4155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ajouter du texte</a:t>
            </a:r>
            <a:endParaRPr lang="en-US" dirty="0"/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C0E64A-9609-D4E7-8522-2276E78CC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AAB298-CD85-D69E-7BA3-654E048A6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79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Comparison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DD44-8DB7-EB46-732B-94A0D55C48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793" y="1896354"/>
            <a:ext cx="2433459" cy="3489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7ADDB83-D5B1-7768-C781-42AFC3616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8" y="365125"/>
            <a:ext cx="9320384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22F7656-F654-06AF-95DC-508D2401F96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7794" y="2429924"/>
            <a:ext cx="2433457" cy="21610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61D619-6606-E85E-6E3A-A4E1CEE6E3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7797" y="4775610"/>
            <a:ext cx="2433456" cy="809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D4DD4C4-5402-F285-0D19-731F1744079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457624" y="1896354"/>
            <a:ext cx="2433459" cy="3489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E3F2F71-6D9D-50EA-5CD1-1F3DD39A652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457625" y="2429924"/>
            <a:ext cx="2433457" cy="21610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Cliquez sur l’icône pour ajouter une image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8391B60-3014-FEE7-4067-DB8B71F943B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457628" y="4775610"/>
            <a:ext cx="2433456" cy="809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DF8B5D9-8C3E-C74B-E78F-DE9BB28CA6C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282712" y="1896354"/>
            <a:ext cx="2433459" cy="3489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DB7B2BC-8A3B-D898-43D6-A4A763756EB6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82713" y="2429924"/>
            <a:ext cx="2433457" cy="21610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Cliquez sur l’icône pour ajouter une image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CCC9A2-DD08-4576-CA97-F9F22E15D33C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282716" y="4775610"/>
            <a:ext cx="2433456" cy="809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8A850E-BC24-05F5-02A1-6EBAD4E026A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9112546" y="1896354"/>
            <a:ext cx="2433459" cy="3489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CEA8F88-0B3F-CA90-A6E2-27B3F88576CB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9112547" y="2429924"/>
            <a:ext cx="2433457" cy="21610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EA32B21-46D1-B224-BE00-87EE67824C05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9112550" y="4775610"/>
            <a:ext cx="2433456" cy="809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061D9B9-2278-7F5F-62CB-BF0D44D2C5FC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E6BABE9-8854-162F-32E6-1F1BDCF95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E4E370-1366-5793-B19E-BB9501443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76035" y="319405"/>
            <a:ext cx="1169972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67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DD44-8DB7-EB46-732B-94A0D55C48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793" y="1896354"/>
            <a:ext cx="2433459" cy="3489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7ADDB83-D5B1-7768-C781-42AFC3616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10918209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22F7656-F654-06AF-95DC-508D2401F96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7794" y="2429924"/>
            <a:ext cx="2433457" cy="21610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61D619-6606-E85E-6E3A-A4E1CEE6E3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7797" y="4775610"/>
            <a:ext cx="2433456" cy="809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D4DD4C4-5402-F285-0D19-731F1744079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457624" y="1896354"/>
            <a:ext cx="2433459" cy="3489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E3F2F71-6D9D-50EA-5CD1-1F3DD39A652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457625" y="2429924"/>
            <a:ext cx="2433457" cy="21610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8391B60-3014-FEE7-4067-DB8B71F943B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457628" y="4775610"/>
            <a:ext cx="2433456" cy="809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DF8B5D9-8C3E-C74B-E78F-DE9BB28CA6C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282712" y="1896354"/>
            <a:ext cx="2433459" cy="3489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DB7B2BC-8A3B-D898-43D6-A4A763756EB6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82713" y="2429924"/>
            <a:ext cx="2433457" cy="21610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CCC9A2-DD08-4576-CA97-F9F22E15D33C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282716" y="4775610"/>
            <a:ext cx="2433456" cy="809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8A850E-BC24-05F5-02A1-6EBAD4E026A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9112546" y="1896354"/>
            <a:ext cx="2433459" cy="3489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CEA8F88-0B3F-CA90-A6E2-27B3F88576CB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9112547" y="2429924"/>
            <a:ext cx="2433457" cy="21610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EA32B21-46D1-B224-BE00-87EE67824C05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9112550" y="4775610"/>
            <a:ext cx="2433456" cy="809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061D9B9-2278-7F5F-62CB-BF0D44D2C5FC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E6BABE9-8854-162F-32E6-1F1BDCF95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44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9D25D3-2844-01D9-CDAB-9B1768181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71DE2-5999-3766-9CF5-925830F30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F0BAE-0AE7-209D-5816-BCBD6345A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76035" y="319405"/>
            <a:ext cx="1169972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4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9D25D3-2844-01D9-CDAB-9B1768181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71DE2-5999-3766-9CF5-925830F30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79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36977-77FE-AF98-0ED0-80605AD7F39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365126"/>
            <a:ext cx="6381015" cy="5883274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716E2-B941-5CF6-166D-66E0B9DB15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7797" y="1752599"/>
            <a:ext cx="4144229" cy="4423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33BACD6-6ACE-1178-CB61-652178699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4144229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A90775-07A1-05BD-8AD6-DB029582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A1C6DC-4BA4-8757-887B-5AF72A7A8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29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36977-77FE-AF98-0ED0-80605AD7F39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1752598"/>
            <a:ext cx="6381015" cy="4495801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716E2-B941-5CF6-166D-66E0B9DB15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7797" y="1752599"/>
            <a:ext cx="4144229" cy="4423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33BACD6-6ACE-1178-CB61-652178699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9320384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BFB8A6-FC69-5CA5-51A4-F4738220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578AFA-1528-386E-AF4C-1E78887A7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9398DA-B2AF-C5A4-A508-57DC1A215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76035" y="319405"/>
            <a:ext cx="1169972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72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36977-77FE-AF98-0ED0-80605AD7F39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1752598"/>
            <a:ext cx="6381015" cy="4495801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716E2-B941-5CF6-166D-66E0B9DB15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7797" y="1752599"/>
            <a:ext cx="4144229" cy="4423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33BACD6-6ACE-1178-CB61-652178699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10936406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BFB8A6-FC69-5CA5-51A4-F4738220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578AFA-1528-386E-AF4C-1E78887A7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6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RI_MOHCCN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2A11-7307-E667-5590-E9CD17EEAE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348" y="2292177"/>
            <a:ext cx="7975685" cy="29485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2A344-28B7-C1F4-4E8F-D624CAF9B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349" y="5469891"/>
            <a:ext cx="7975684" cy="862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Picture 3" descr="A logo for a research institute&#10;&#10;Description automatically generated">
            <a:extLst>
              <a:ext uri="{FF2B5EF4-FFF2-40B4-BE49-F238E27FC236}">
                <a16:creationId xmlns:a16="http://schemas.microsoft.com/office/drawing/2014/main" id="{B59EC881-9F7E-7435-98CD-A8E3A4374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348" y="52796"/>
            <a:ext cx="1980972" cy="1980972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30BC5B6-FD94-2FE3-7A15-F17EFD81BA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3220" y="-292100"/>
            <a:ext cx="2789532" cy="278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81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B2A2F-07B5-A276-79F0-05CCB1F62516}"/>
              </a:ext>
            </a:extLst>
          </p:cNvPr>
          <p:cNvSpPr/>
          <p:nvPr userDrawn="1"/>
        </p:nvSpPr>
        <p:spPr>
          <a:xfrm>
            <a:off x="8379725" y="0"/>
            <a:ext cx="38122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36977-77FE-AF98-0ED0-80605AD7F39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365126"/>
            <a:ext cx="6381015" cy="5883274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716E2-B941-5CF6-166D-66E0B9DB15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7797" y="1752599"/>
            <a:ext cx="4144229" cy="4423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33BACD6-6ACE-1178-CB61-652178699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4144229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F48217-3CF8-3C1A-D330-C278266A9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F35D-DC16-0C7A-11A0-C50AD7C9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98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B2A2F-07B5-A276-79F0-05CCB1F62516}"/>
              </a:ext>
            </a:extLst>
          </p:cNvPr>
          <p:cNvSpPr/>
          <p:nvPr userDrawn="1"/>
        </p:nvSpPr>
        <p:spPr>
          <a:xfrm>
            <a:off x="8379725" y="0"/>
            <a:ext cx="381227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36977-77FE-AF98-0ED0-80605AD7F39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365126"/>
            <a:ext cx="6381015" cy="5883274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716E2-B941-5CF6-166D-66E0B9DB15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7797" y="1752599"/>
            <a:ext cx="4144229" cy="4423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33BACD6-6ACE-1178-CB61-652178699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4144229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95D702-677D-0516-A6F6-38C3AC3B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807A4-15F9-347D-D09E-1CDCAFB7E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89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tent &amp;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36977-77FE-AF98-0ED0-80605AD7F39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903260" y="609600"/>
            <a:ext cx="7660944" cy="56388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F1BC9F5-A162-063D-17C2-E6642757BB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7797" y="609600"/>
            <a:ext cx="2893325" cy="5638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580E6F1-BBC5-7536-ECFF-A316AEB9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621A4-4EF4-420E-45CB-0A1F48F12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0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tent &amp;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36977-77FE-AF98-0ED0-80605AD7F39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7798" y="609600"/>
            <a:ext cx="7656393" cy="56388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13BB4FD-CE36-F449-5118-287175DD10C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670877" y="609600"/>
            <a:ext cx="2893325" cy="5638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ACFFED7-7C11-A9F8-2C87-2BE81B415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A057E3-0AB7-918B-5537-C5F6EFBED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81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716E2-B941-5CF6-166D-66E0B9DB15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7797" y="1667435"/>
            <a:ext cx="6131591" cy="4508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D4C0443-9BE8-C9BC-87C9-89EFBD4C7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6131591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7D783F9-5519-F4CB-B9B1-D277C14C8EF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14950" y="365125"/>
            <a:ext cx="4549254" cy="5883275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217192-0E21-2F80-0C59-BCFE2C6C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CDE1C-D670-3082-EB7E-A1DFB9DD9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33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7D783F9-5519-F4CB-B9B1-D277C14C8EF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270542" y="0"/>
            <a:ext cx="3921457" cy="6857999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716E2-B941-5CF6-166D-66E0B9DB15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7797" y="1667435"/>
            <a:ext cx="7096836" cy="4508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D4C0443-9BE8-C9BC-87C9-89EFBD4C7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7096836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E9929F-4906-5AE2-6FD5-C7659D68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07E2D9-0B40-2326-A1D0-62FF67E7B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4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716E2-B941-5CF6-166D-66E0B9DB15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7797" y="1667435"/>
            <a:ext cx="6131591" cy="4508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D4C0443-9BE8-C9BC-87C9-89EFBD4C7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7" y="365125"/>
            <a:ext cx="6131591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7D783F9-5519-F4CB-B9B1-D277C14C8EF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165074" y="365126"/>
            <a:ext cx="4399129" cy="2746782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2518FB3-DC65-6F7B-B921-C7F23491772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165074" y="3429001"/>
            <a:ext cx="4399129" cy="2746782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DDBA9E-90A8-7F22-C5CE-2ADC71D1DD8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22D2E8-86A7-4E3E-A95E-162A2D65B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22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6C876E-376A-F828-F578-BDA2D4A0D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350" y="2444577"/>
            <a:ext cx="7391104" cy="316465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100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MERCI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2438D-592A-B259-4BAD-5778A08FAF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3349" y="197584"/>
            <a:ext cx="1348331" cy="13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0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6C876E-376A-F828-F578-BDA2D4A0D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350" y="2444577"/>
            <a:ext cx="7391104" cy="316465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10000" b="1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MERCI</a:t>
            </a:r>
          </a:p>
        </p:txBody>
      </p:sp>
      <p:pic>
        <p:nvPicPr>
          <p:cNvPr id="12" name="Picture 11" descr="A logo for a research institute&#10;&#10;Description automatically generated">
            <a:extLst>
              <a:ext uri="{FF2B5EF4-FFF2-40B4-BE49-F238E27FC236}">
                <a16:creationId xmlns:a16="http://schemas.microsoft.com/office/drawing/2014/main" id="{C0759201-C394-C09A-02E9-915BF57FBC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348" y="52796"/>
            <a:ext cx="1980972" cy="19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10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RI_MOHCCN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6C876E-376A-F828-F578-BDA2D4A0D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350" y="2444577"/>
            <a:ext cx="7391104" cy="316465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100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MERCI</a:t>
            </a:r>
          </a:p>
        </p:txBody>
      </p:sp>
      <p:pic>
        <p:nvPicPr>
          <p:cNvPr id="13" name="Picture 12" descr="A logo for a research institute&#10;&#10;Description automatically generated">
            <a:extLst>
              <a:ext uri="{FF2B5EF4-FFF2-40B4-BE49-F238E27FC236}">
                <a16:creationId xmlns:a16="http://schemas.microsoft.com/office/drawing/2014/main" id="{B3966128-D226-2808-872E-5DF28D3DB5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348" y="52796"/>
            <a:ext cx="1980972" cy="1980972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D7F8AD9-5B84-062A-E2B2-B07ADD76E2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3220" y="-292100"/>
            <a:ext cx="2789532" cy="278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RI_DHDP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2A11-7307-E667-5590-E9CD17EEAE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348" y="2292177"/>
            <a:ext cx="7975685" cy="29485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2A344-28B7-C1F4-4E8F-D624CAF9B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349" y="5469891"/>
            <a:ext cx="7975684" cy="862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6" name="Picture 5" descr="A logo for a research institute&#10;&#10;Description automatically generated">
            <a:extLst>
              <a:ext uri="{FF2B5EF4-FFF2-40B4-BE49-F238E27FC236}">
                <a16:creationId xmlns:a16="http://schemas.microsoft.com/office/drawing/2014/main" id="{C5EC0BA2-FD78-915E-6B32-FBC5FD5C3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348" y="52796"/>
            <a:ext cx="1980972" cy="198097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109D206-B933-721F-7CAF-5266C505C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96720" y="851409"/>
            <a:ext cx="1680816" cy="4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05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RI_DHDP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6C876E-376A-F828-F578-BDA2D4A0D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350" y="2444577"/>
            <a:ext cx="7391104" cy="316465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100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MERCI</a:t>
            </a:r>
          </a:p>
        </p:txBody>
      </p:sp>
      <p:pic>
        <p:nvPicPr>
          <p:cNvPr id="13" name="Picture 12" descr="A logo for a research institute&#10;&#10;Description automatically generated">
            <a:extLst>
              <a:ext uri="{FF2B5EF4-FFF2-40B4-BE49-F238E27FC236}">
                <a16:creationId xmlns:a16="http://schemas.microsoft.com/office/drawing/2014/main" id="{B3966128-D226-2808-872E-5DF28D3DB5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348" y="52796"/>
            <a:ext cx="1980972" cy="1980972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FEE999-8072-690B-ECFE-E1325B9F19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96720" y="851409"/>
            <a:ext cx="1680816" cy="4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81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RI-MOH-DHDP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6C876E-376A-F828-F578-BDA2D4A0D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350" y="2444577"/>
            <a:ext cx="7391104" cy="316465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100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MERCI</a:t>
            </a:r>
          </a:p>
        </p:txBody>
      </p:sp>
      <p:pic>
        <p:nvPicPr>
          <p:cNvPr id="13" name="Picture 12" descr="A logo for a research institute&#10;&#10;Description automatically generated">
            <a:extLst>
              <a:ext uri="{FF2B5EF4-FFF2-40B4-BE49-F238E27FC236}">
                <a16:creationId xmlns:a16="http://schemas.microsoft.com/office/drawing/2014/main" id="{B3966128-D226-2808-872E-5DF28D3DB5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348" y="52796"/>
            <a:ext cx="1980972" cy="1980972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D7F8AD9-5B84-062A-E2B2-B07ADD76E2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96720" y="-292100"/>
            <a:ext cx="2789532" cy="2789532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CB001C3-EE5E-D3EF-1DCE-40A3E04089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27552" y="851409"/>
            <a:ext cx="1680816" cy="4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RI-MOH-DHDP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2A11-7307-E667-5590-E9CD17EEAE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348" y="2292177"/>
            <a:ext cx="7975685" cy="29485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2A344-28B7-C1F4-4E8F-D624CAF9B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349" y="5469891"/>
            <a:ext cx="7975684" cy="862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6" name="Picture 5" descr="A logo for a research institute&#10;&#10;Description automatically generated">
            <a:extLst>
              <a:ext uri="{FF2B5EF4-FFF2-40B4-BE49-F238E27FC236}">
                <a16:creationId xmlns:a16="http://schemas.microsoft.com/office/drawing/2014/main" id="{C234DAAC-1E3B-D7C0-CF59-362CA7B11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348" y="52796"/>
            <a:ext cx="1980972" cy="198097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AABA546-F22D-7631-487D-A5957246D9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96720" y="-292100"/>
            <a:ext cx="2789532" cy="2789532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EC61B9A-D83C-2D7C-C404-938D12DE8C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27552" y="851409"/>
            <a:ext cx="1680816" cy="4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8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_MISSION_VALU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running on the road&#10;&#10;Description automatically generated">
            <a:extLst>
              <a:ext uri="{FF2B5EF4-FFF2-40B4-BE49-F238E27FC236}">
                <a16:creationId xmlns:a16="http://schemas.microsoft.com/office/drawing/2014/main" id="{7DF99A67-CACA-FB86-2FD7-4BC5F491B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0369" r="30481"/>
          <a:stretch/>
        </p:blipFill>
        <p:spPr>
          <a:xfrm>
            <a:off x="7418817" y="0"/>
            <a:ext cx="477318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616AC2-EA36-B02C-EE1F-39348D2473AC}"/>
              </a:ext>
            </a:extLst>
          </p:cNvPr>
          <p:cNvSpPr/>
          <p:nvPr userDrawn="1"/>
        </p:nvSpPr>
        <p:spPr>
          <a:xfrm>
            <a:off x="627797" y="1241946"/>
            <a:ext cx="7642746" cy="436728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91E7727-D744-C505-BFC3-230757B5C254}"/>
              </a:ext>
            </a:extLst>
          </p:cNvPr>
          <p:cNvSpPr txBox="1">
            <a:spLocks/>
          </p:cNvSpPr>
          <p:nvPr userDrawn="1"/>
        </p:nvSpPr>
        <p:spPr>
          <a:xfrm>
            <a:off x="627797" y="6356505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Terry Fox Research Institute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F9516-D9F2-84C7-84F5-C013BD7485C2}"/>
              </a:ext>
            </a:extLst>
          </p:cNvPr>
          <p:cNvSpPr txBox="1"/>
          <p:nvPr userDrawn="1"/>
        </p:nvSpPr>
        <p:spPr>
          <a:xfrm>
            <a:off x="1113568" y="1795220"/>
            <a:ext cx="188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NOTRE 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FBF2F-898A-7734-6845-8B452C5DAB0F}"/>
              </a:ext>
            </a:extLst>
          </p:cNvPr>
          <p:cNvSpPr txBox="1"/>
          <p:nvPr userDrawn="1"/>
        </p:nvSpPr>
        <p:spPr>
          <a:xfrm>
            <a:off x="3106759" y="1801853"/>
            <a:ext cx="4312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Rassembler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les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Canadiennes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et les Canadiens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en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vue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de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réaliser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le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rêve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de Terry Fox,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soit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un monde sans cancer.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32D2EC-37C0-5675-E077-5D0D55BD69AD}"/>
              </a:ext>
            </a:extLst>
          </p:cNvPr>
          <p:cNvSpPr txBox="1"/>
          <p:nvPr userDrawn="1"/>
        </p:nvSpPr>
        <p:spPr>
          <a:xfrm>
            <a:off x="1113567" y="2871714"/>
            <a:ext cx="204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NOTRE MISSION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14D012-F0B2-ACBE-2201-7F5EA44155FE}"/>
              </a:ext>
            </a:extLst>
          </p:cNvPr>
          <p:cNvSpPr txBox="1"/>
          <p:nvPr userDrawn="1"/>
        </p:nvSpPr>
        <p:spPr>
          <a:xfrm>
            <a:off x="3106758" y="2878347"/>
            <a:ext cx="4367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Motivés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par le courage et la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détermination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de Terry, nous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collaborons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avec des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personnes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du monde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entier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et les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inspirons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à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soutenir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et à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collecter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des fonds pour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une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recherche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audacieuse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et extraordinaire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visant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à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mettre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fin au cancer.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B12E5F-5BE7-082E-7E12-0E9B353E68D7}"/>
              </a:ext>
            </a:extLst>
          </p:cNvPr>
          <p:cNvSpPr txBox="1"/>
          <p:nvPr userDrawn="1"/>
        </p:nvSpPr>
        <p:spPr>
          <a:xfrm>
            <a:off x="1107062" y="4308280"/>
            <a:ext cx="204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NOS VALEURS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F3167C-C2B3-828A-AFF1-2F82F4AC29B6}"/>
              </a:ext>
            </a:extLst>
          </p:cNvPr>
          <p:cNvSpPr txBox="1"/>
          <p:nvPr userDrawn="1"/>
        </p:nvSpPr>
        <p:spPr>
          <a:xfrm>
            <a:off x="3100254" y="4314913"/>
            <a:ext cx="3828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Intégrité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, excellence, inclusion,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persévérance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 et </a:t>
            </a:r>
            <a:r>
              <a:rPr lang="en-US" sz="1400" b="0" i="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créativité</a:t>
            </a:r>
            <a:r>
              <a:rPr lang="en-US" sz="1400" b="0" i="0" dirty="0">
                <a:solidFill>
                  <a:schemeClr val="bg1"/>
                </a:solidFill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854216-0D15-358B-0AFD-C875AD1FA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8CCBE-B9EC-3D79-66A7-FCEB8FEE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7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SECTIO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2A11-7307-E667-5590-E9CD17EEAE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797" y="3994529"/>
            <a:ext cx="7274257" cy="23380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section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86B4968-5001-1801-3E78-90B61A28F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0E64D2-6908-F61B-FD85-1E0EF1163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AA14F-CB30-571C-96EC-CDD7995D06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76035" y="319405"/>
            <a:ext cx="1169972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0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2A11-7307-E667-5590-E9CD17EEAE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797" y="3994529"/>
            <a:ext cx="7274257" cy="23380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section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86B4968-5001-1801-3E78-90B61A28F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0E64D2-6908-F61B-FD85-1E0EF1163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5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_SECTION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2A11-7307-E667-5590-E9CD17EEAE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797" y="518615"/>
            <a:ext cx="9075761" cy="581394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12000"/>
              </a:lnSpc>
              <a:defRPr sz="138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section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7042AF-0D11-47FD-7334-C0AC96D36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161E-BF9E-7A2F-6DDE-398C3730E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F64A6-C36B-A33E-9970-B5E4A11AB7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76035" y="319405"/>
            <a:ext cx="1169972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5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FDFE9-F2B7-1A6D-7C93-9190F92C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7" y="365125"/>
            <a:ext cx="10918209" cy="9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29B9B-8756-B477-C7ED-5F6C6C617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97" y="1584960"/>
            <a:ext cx="10918209" cy="4592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de </a:t>
            </a:r>
            <a:r>
              <a:rPr lang="en-US" dirty="0" err="1"/>
              <a:t>texte</a:t>
            </a:r>
            <a:r>
              <a:rPr lang="en-US" dirty="0"/>
              <a:t> maître</a:t>
            </a:r>
          </a:p>
          <a:p>
            <a:pPr lvl="1"/>
            <a:r>
              <a:rPr lang="en-US" dirty="0"/>
              <a:t>Deuxième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B9F94-5854-7715-8B09-0B2A46BC0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97" y="6356350"/>
            <a:ext cx="2534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CA"/>
              <a:t>Institut de recherche Terry Fox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4CF59-B5EA-5E52-0582-F5543E888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1" y="6356350"/>
            <a:ext cx="251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02945"/>
                </a:solidFill>
                <a:latin typeface="Bahnschrift" panose="020B0502040204020203" pitchFamily="34" charset="0"/>
              </a:defRPr>
            </a:lvl1pPr>
          </a:lstStyle>
          <a:p>
            <a:fld id="{DD0A6A02-BE64-854E-9A43-D712DAC87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9" r:id="rId2"/>
    <p:sldLayoutId id="2147483715" r:id="rId3"/>
    <p:sldLayoutId id="2147483716" r:id="rId4"/>
    <p:sldLayoutId id="2147483717" r:id="rId5"/>
    <p:sldLayoutId id="2147483664" r:id="rId6"/>
    <p:sldLayoutId id="2147483714" r:id="rId7"/>
    <p:sldLayoutId id="2147483687" r:id="rId8"/>
    <p:sldLayoutId id="2147483718" r:id="rId9"/>
    <p:sldLayoutId id="2147483688" r:id="rId10"/>
    <p:sldLayoutId id="2147483719" r:id="rId11"/>
    <p:sldLayoutId id="2147483697" r:id="rId12"/>
    <p:sldLayoutId id="2147483720" r:id="rId13"/>
    <p:sldLayoutId id="2147483689" r:id="rId14"/>
    <p:sldLayoutId id="2147483721" r:id="rId15"/>
    <p:sldLayoutId id="2147483690" r:id="rId16"/>
    <p:sldLayoutId id="2147483722" r:id="rId17"/>
    <p:sldLayoutId id="2147483691" r:id="rId18"/>
    <p:sldLayoutId id="2147483723" r:id="rId19"/>
    <p:sldLayoutId id="2147483692" r:id="rId20"/>
    <p:sldLayoutId id="2147483724" r:id="rId21"/>
    <p:sldLayoutId id="2147483693" r:id="rId22"/>
    <p:sldLayoutId id="2147483725" r:id="rId23"/>
    <p:sldLayoutId id="2147483694" r:id="rId24"/>
    <p:sldLayoutId id="2147483726" r:id="rId25"/>
    <p:sldLayoutId id="2147483695" r:id="rId26"/>
    <p:sldLayoutId id="2147483657" r:id="rId27"/>
    <p:sldLayoutId id="2147483727" r:id="rId28"/>
    <p:sldLayoutId id="2147483696" r:id="rId29"/>
    <p:sldLayoutId id="2147483676" r:id="rId30"/>
    <p:sldLayoutId id="2147483677" r:id="rId31"/>
    <p:sldLayoutId id="2147483668" r:id="rId32"/>
    <p:sldLayoutId id="2147483669" r:id="rId33"/>
    <p:sldLayoutId id="2147483663" r:id="rId34"/>
    <p:sldLayoutId id="2147483678" r:id="rId35"/>
    <p:sldLayoutId id="2147483665" r:id="rId36"/>
    <p:sldLayoutId id="2147483728" r:id="rId37"/>
    <p:sldLayoutId id="2147483712" r:id="rId38"/>
    <p:sldLayoutId id="2147483682" r:id="rId39"/>
    <p:sldLayoutId id="2147483685" r:id="rId40"/>
    <p:sldLayoutId id="2147483686" r:id="rId4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Bahnschrift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venir Next LT Pro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venir Next LT Pro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venir Next LT Pro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venir Next LT Pro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venir Next LT Pro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342B21-4185-3344-CC2D-699056B70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388A0D7-CB00-3E5F-DB37-841A20609B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3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4E48A7-7AF2-FF8E-7F54-D7D48256F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0F416-6ECA-8688-DCA3-A5A805B9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696AE-D9CA-8207-6B3D-C75DEC42D5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3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CBEC3-C502-08A3-0CD8-E4E75D51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9A408-78C4-DF7B-5CDE-983CE995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5A079-E3FD-FB74-FD6B-E45AFE91F6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2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81E1AF-479A-6324-0080-8A4F824A3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C5FEA7-9AB7-2800-14E2-26473A5D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FD670-E006-6672-5BB4-740A909E42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6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3EF3-3E70-6F5F-43B6-9347187B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FE10-6ACC-AA74-EF9D-7457E93164A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5F925-800D-4935-B470-BA5AA0075F5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2A6A3-2989-77EF-90C7-8A4858515A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90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C56E-3E96-574D-BCCD-48ED346E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F9ED-3645-34BD-21A9-F8AED3DBE5A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21B8E-1413-19FA-BC57-7C9117032FC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07E98-BDEF-7E73-2065-6D41FD03D6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6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6E22-EAB0-3B33-77AB-30FD26AB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5B79A-E528-F1A2-0969-7CCC0CCB4B8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BC93A-58A9-541E-15A6-6A6B5E03B7C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1429F-6843-BCBD-9787-882C745049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9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8924-007E-21C4-5DF5-8D40C26A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D9FB0-A618-CE9F-42EC-2492D9E0FF2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A4FE0-570D-5407-4870-E0056710C40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3A304-DDD8-29B0-10F6-9B334D41FD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5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4C9B94-FC68-F894-AA71-C3A6E89ED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FD4ED-9A4D-93FA-5107-5561E8000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0517E5-2F20-DE61-B864-FABDB80E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F24A4-0342-0F0F-A4BD-F5C0CDBDE9F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0B6B5-087E-C6AC-E790-5C143DD3827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6656C-B03C-AF27-6A77-F6EB1F902F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2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BB3482-BB50-969E-4021-A0C8D3F80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6F08C-DD73-F39A-A265-BEF091D14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5AFBA7-B888-FD73-676A-AEC0D6F4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A05D86-0ADD-8A1D-C223-D8539581416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1B95B-35CE-83CA-1DD7-E6E41B52621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573E3-DE6A-57F6-E590-45B7323CDC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8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B04766-1EE5-CCE4-80D9-6609DBDB1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45DB-414C-DA0A-B845-8FF9439E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7D201A-4FDB-F5C5-DB38-D601269E0B06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A8E2F-8306-3DD5-447D-C5A5F8FCB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411DE2-EFB1-1BCF-EF48-D44BA7AA5A8F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43D2D7-1354-9035-1A1E-EB3327FC592C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438A1D-4FA6-66B9-BBC1-E592329DC03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05484E-C774-C039-5AB5-D40E34DBC36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5D9194-02C8-DB3D-0CB2-88127E435C99}"/>
              </a:ext>
            </a:extLst>
          </p:cNvPr>
          <p:cNvSpPr>
            <a:spLocks noGrp="1"/>
          </p:cNvSpPr>
          <p:nvPr>
            <p:ph type="pic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4845F7-CE3F-B0D4-35BF-8D3012F61B32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34A522-4FAF-482B-8ACB-E877919F89D3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208AD3-F941-7402-1B31-F06F2E5FA602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9BA8AE8-8023-E44A-2847-D0DD205FCFB2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F8FB31B-3409-511B-DD1F-52E60DDDFD0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7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480A-B167-1013-0F0F-560C5426A0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89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A892C-C9C5-F5AE-5A64-27A82F788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0DFD15-FCF7-FFDD-EA57-25E8A582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F11D1B-24D0-1DFF-5CE3-46C8C970527D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A4E51-FB14-995F-BC27-0EBEB2D93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AC7D5D-2751-779C-5133-7C620840235A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B20C01-6F54-15C3-E159-1D3445F0D064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55F4E0-0924-B7BA-C259-DEE17B933CD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C2607E-CAB5-1082-DEBE-1E91F26C3430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ADC1FC0-C643-5661-79D1-DD6968DF64B0}"/>
              </a:ext>
            </a:extLst>
          </p:cNvPr>
          <p:cNvSpPr>
            <a:spLocks noGrp="1"/>
          </p:cNvSpPr>
          <p:nvPr>
            <p:ph type="pic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4981D6-B226-E6BD-CF8B-6A1EE582ED1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312398-A0A1-49C1-57B1-E67CF3090334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99E8B5C-7F71-48FB-E08A-E0149EEA02B7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12FDCE9-6774-9BBE-02FD-ED7E1638B1F7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A0BB45A-0BFD-D48E-BCCB-A5C5E077920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16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D94AE-4A74-E4DB-7E70-F060542C18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9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201FA-F388-56CD-E930-BB1764928E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9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0E51960-0D0E-3795-4C55-DBBCFEEB856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AD2F0-4E33-706E-AF5D-97309AF04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A20330-CA84-92A4-706B-6C82ADF6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A1418-3221-CBB7-254F-DEC5B51C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4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492142-4DE6-A77C-2E62-C18A7C1464E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17735F1-9534-AF72-30EE-4FC990EE4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EF71301-C3DC-69F5-3174-A5C71632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17130-D5E2-EF7A-593B-E59B78AC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6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43CB385-F312-50A7-AAA8-D3209136821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99A65-2168-EE32-D571-6D5F514D9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605AF0-8293-1528-51B7-69F7AB68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3C968-0A98-2A75-DECE-2EB8C4D8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0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107D1A-A7AE-4CF0-3FC9-69F15555275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54CAE-BB14-ABC8-0638-1555D54D9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E1D49-3FF8-D6B3-CE89-C5B6F9D1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57A30-9C2F-4252-0B68-9B04CD5A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6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45A4B26-E7F3-CB78-030E-35C47A63306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41F9-7B42-F2F3-1A73-DB851076E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095173-F061-ACA5-8872-53854F9B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82957-A1E6-64C4-713E-8DD52EB0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40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7018E7-F19D-31DD-BBF3-0CC0A723E7E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BC9616-539E-5149-2E63-E02D607A1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06CB3-AEC0-9050-B9B0-5C19218B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54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16F3B0-29F4-9F66-4760-405BEF1723D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84F5F7-C189-CFA5-2518-64B2F8A2749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25B0C-C87F-7319-2338-DF8777EC97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9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C25F-AB82-6049-C3FE-C8959E32D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59F27-7B26-E6E5-132A-EBA39D8AED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94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5E8C53-E7FC-2D8E-A0E7-45A9E75CD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900578-EFC3-3474-08A1-C533AA31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F90476-273B-89D7-773D-BD1D139EBCC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13066-6450-B9B9-21C6-B58257B1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59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EC2D598-A655-CC8F-87B3-0CA0561E28B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CE493-CA18-27AC-6B3D-F0FBB8A12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1AAC94-CED4-737A-F3D0-67D9FC3B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2BC31-774F-0E01-3C03-36EB4272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60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EE3411-2B42-053D-72CE-85C8E816B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28EB58-4476-646D-361D-B41743E7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40F60B-797D-FD49-6452-951F1CCC6E7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8AF5A6-BA4C-CF72-8C5A-FE2A3266D44D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AC4370-780D-E3D1-39E1-931BC4F224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3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D529-76A1-C13D-3A80-72D5C245C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0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22FF-2B37-9390-8AAC-61642E820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7D558-FAF8-54C7-62E0-EE1C1051ED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6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F456-7E62-9EFA-766D-B4FF7B450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56638-8187-35BA-8E48-20736B0C0F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9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2CE3-FFAD-5117-BC86-68F5DB95B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1A3FB-DC2F-FA60-400E-80141420B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4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5CAB1BC-23C1-1A94-3E57-E43ED73966B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8802F-E071-7B68-D1B9-F06C4F147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EEE8C-5AE2-3AB2-4B37-3396C46430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5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E0B9FF0-D461-6632-E31C-9FEFD3D6DA3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4228F7-C771-1CC7-E00E-500498C4E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3D377-E0A1-179B-CAB0-2DD7245983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8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26D22B-15D7-E96D-B502-9CE175E4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0D9AE3-8B17-22CD-D991-868D6544E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9C839-8E86-E0AF-3831-A3C8F5E626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CA"/>
              <a:t>Institut de recherche Terry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52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RRYFOX_2024">
      <a:dk1>
        <a:srgbClr val="202845"/>
      </a:dk1>
      <a:lt1>
        <a:srgbClr val="FFFFFF"/>
      </a:lt1>
      <a:dk2>
        <a:srgbClr val="000000"/>
      </a:dk2>
      <a:lt2>
        <a:srgbClr val="EBE6E3"/>
      </a:lt2>
      <a:accent1>
        <a:srgbClr val="F8211E"/>
      </a:accent1>
      <a:accent2>
        <a:srgbClr val="A2A9AD"/>
      </a:accent2>
      <a:accent3>
        <a:srgbClr val="ABDAF0"/>
      </a:accent3>
      <a:accent4>
        <a:srgbClr val="007DAD"/>
      </a:accent4>
      <a:accent5>
        <a:srgbClr val="FEA323"/>
      </a:accent5>
      <a:accent6>
        <a:srgbClr val="83C0BA"/>
      </a:accent6>
      <a:hlink>
        <a:srgbClr val="202845"/>
      </a:hlink>
      <a:folHlink>
        <a:srgbClr val="F8211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F Presentation Template" id="{2696DF2A-282D-724D-B133-50EAB300A309}" vid="{44616BED-0E39-954F-9C16-1F646B2C9A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1794</TotalTime>
  <Words>155</Words>
  <Application>Microsoft Office PowerPoint</Application>
  <PresentationFormat>Widescreen</PresentationFormat>
  <Paragraphs>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Arial</vt:lpstr>
      <vt:lpstr>Avenir Next LT Pro</vt:lpstr>
      <vt:lpstr>Bahnschrift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Woudstra</dc:creator>
  <cp:lastModifiedBy>Erin Jackson</cp:lastModifiedBy>
  <cp:revision>81</cp:revision>
  <dcterms:created xsi:type="dcterms:W3CDTF">2024-10-25T16:38:28Z</dcterms:created>
  <dcterms:modified xsi:type="dcterms:W3CDTF">2024-12-16T05:40:27Z</dcterms:modified>
</cp:coreProperties>
</file>